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539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2700" y="1090880"/>
            <a:ext cx="657218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i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i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Conveyance</a:t>
            </a:r>
            <a:r>
              <a:rPr lang="en-US" altLang="zh-CN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i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0145" y="5388367"/>
            <a:ext cx="4013855" cy="14696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900"/>
              </a:lnSpc>
              <a:tabLst/>
            </a:pPr>
            <a:r>
              <a:rPr lang="en-US" altLang="zh-CN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Group members</a:t>
            </a:r>
          </a:p>
          <a:p>
            <a:pPr algn="ctr">
              <a:tabLst/>
            </a:pPr>
            <a:r>
              <a:rPr 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NIRAV JAYANTIBHAI DHANDHUKIA </a:t>
            </a:r>
            <a:endParaRPr lang="en-US" sz="2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>
              <a:tabLst/>
            </a:pPr>
            <a:r>
              <a:rPr 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SHELADIA </a:t>
            </a:r>
            <a:r>
              <a:rPr 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MIHIRKUMAR </a:t>
            </a:r>
            <a:r>
              <a:rPr 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KISHORBHAI</a:t>
            </a:r>
          </a:p>
          <a:p>
            <a:pPr algn="ctr">
              <a:tabLst/>
            </a:pPr>
            <a:r>
              <a:rPr 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NAIR </a:t>
            </a:r>
            <a:r>
              <a:rPr lang="en-US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VIDYA SIVADASAN</a:t>
            </a:r>
            <a:endParaRPr lang="en-US" altLang="zh-CN" sz="2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278160"/>
            <a:ext cx="227350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US" altLang="zh-CN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Branch  - Civil</a:t>
            </a:r>
          </a:p>
          <a:p>
            <a:pPr algn="ctr">
              <a:tabLst/>
            </a:pPr>
            <a:r>
              <a:rPr lang="en-US" altLang="zh-CN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Guide – Dorin Parmar</a:t>
            </a:r>
            <a:endParaRPr lang="en-US" altLang="zh-CN" sz="1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6200"/>
            <a:ext cx="8460073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Shankersinh Vaghela Bapu Institute of Technology</a:t>
            </a:r>
          </a:p>
          <a:p>
            <a:pPr algn="ctr"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18" charset="0"/>
                <a:cs typeface="Calibri" pitchFamily="18" charset="0"/>
              </a:rPr>
              <a:t>(075)</a:t>
            </a:r>
            <a:endParaRPr lang="en-US" altLang="zh-CN" sz="3200" b="1" dirty="0" smtClean="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79600" y="622300"/>
            <a:ext cx="5372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regulation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works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569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flow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146300"/>
            <a:ext cx="6883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network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regulators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2603500"/>
            <a:ext cx="8039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regulator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3098800"/>
            <a:ext cx="76962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divert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reservoir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regulator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3975100"/>
            <a:ext cx="8039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0" y="4445000"/>
            <a:ext cx="2959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reservoir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4914900"/>
            <a:ext cx="4013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silt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5422900"/>
            <a:ext cx="6667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measuring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discharge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419100"/>
            <a:ext cx="787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990600"/>
            <a:ext cx="796290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774700"/>
            <a:ext cx="8737600" cy="566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787400"/>
            <a:ext cx="7835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regulator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1384300"/>
            <a:ext cx="67310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u/s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regulator.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3314700"/>
            <a:ext cx="6134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Escape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3886200"/>
            <a:ext cx="74676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escape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natural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escape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990600"/>
            <a:ext cx="7886700" cy="4660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06800" y="5905500"/>
            <a:ext cx="1905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Escape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1003300"/>
            <a:ext cx="3035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6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Fall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rapids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:-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587500"/>
            <a:ext cx="7962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rapids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d/s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146300"/>
            <a:ext cx="70485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becomes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necessary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3124200"/>
            <a:ext cx="76327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steeper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4114800"/>
            <a:ext cx="7581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6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Fall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:-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across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4699000"/>
            <a:ext cx="74168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dissipate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surplus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falling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990600"/>
            <a:ext cx="8382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990600"/>
            <a:ext cx="8026400" cy="473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65600" y="5486400"/>
            <a:ext cx="571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130300"/>
            <a:ext cx="8026400" cy="4597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17900" y="5969000"/>
            <a:ext cx="2146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Vertical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Drop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28998" y="2357373"/>
            <a:ext cx="1571752" cy="643001"/>
          </a:xfrm>
          <a:custGeom>
            <a:avLst/>
            <a:gdLst>
              <a:gd name="connsiteX0" fmla="*/ 0 w 1571752"/>
              <a:gd name="connsiteY0" fmla="*/ 482219 h 643001"/>
              <a:gd name="connsiteX1" fmla="*/ 160782 w 1571752"/>
              <a:gd name="connsiteY1" fmla="*/ 321564 h 643001"/>
              <a:gd name="connsiteX2" fmla="*/ 160782 w 1571752"/>
              <a:gd name="connsiteY2" fmla="*/ 401955 h 643001"/>
              <a:gd name="connsiteX3" fmla="*/ 705485 w 1571752"/>
              <a:gd name="connsiteY3" fmla="*/ 401955 h 643001"/>
              <a:gd name="connsiteX4" fmla="*/ 705485 w 1571752"/>
              <a:gd name="connsiteY4" fmla="*/ 160782 h 643001"/>
              <a:gd name="connsiteX5" fmla="*/ 625094 w 1571752"/>
              <a:gd name="connsiteY5" fmla="*/ 160782 h 643001"/>
              <a:gd name="connsiteX6" fmla="*/ 785876 w 1571752"/>
              <a:gd name="connsiteY6" fmla="*/ 0 h 643001"/>
              <a:gd name="connsiteX7" fmla="*/ 946658 w 1571752"/>
              <a:gd name="connsiteY7" fmla="*/ 160782 h 643001"/>
              <a:gd name="connsiteX8" fmla="*/ 866266 w 1571752"/>
              <a:gd name="connsiteY8" fmla="*/ 160782 h 643001"/>
              <a:gd name="connsiteX9" fmla="*/ 866266 w 1571752"/>
              <a:gd name="connsiteY9" fmla="*/ 401955 h 643001"/>
              <a:gd name="connsiteX10" fmla="*/ 1410970 w 1571752"/>
              <a:gd name="connsiteY10" fmla="*/ 401955 h 643001"/>
              <a:gd name="connsiteX11" fmla="*/ 1410970 w 1571752"/>
              <a:gd name="connsiteY11" fmla="*/ 321564 h 643001"/>
              <a:gd name="connsiteX12" fmla="*/ 1571752 w 1571752"/>
              <a:gd name="connsiteY12" fmla="*/ 482219 h 643001"/>
              <a:gd name="connsiteX13" fmla="*/ 1410970 w 1571752"/>
              <a:gd name="connsiteY13" fmla="*/ 643001 h 643001"/>
              <a:gd name="connsiteX14" fmla="*/ 1410970 w 1571752"/>
              <a:gd name="connsiteY14" fmla="*/ 562610 h 643001"/>
              <a:gd name="connsiteX15" fmla="*/ 160782 w 1571752"/>
              <a:gd name="connsiteY15" fmla="*/ 562610 h 643001"/>
              <a:gd name="connsiteX16" fmla="*/ 160782 w 1571752"/>
              <a:gd name="connsiteY16" fmla="*/ 643001 h 643001"/>
              <a:gd name="connsiteX17" fmla="*/ 0 w 1571752"/>
              <a:gd name="connsiteY17" fmla="*/ 482219 h 643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571752" h="643001">
                <a:moveTo>
                  <a:pt x="0" y="482219"/>
                </a:moveTo>
                <a:lnTo>
                  <a:pt x="160782" y="321564"/>
                </a:lnTo>
                <a:lnTo>
                  <a:pt x="160782" y="401955"/>
                </a:lnTo>
                <a:lnTo>
                  <a:pt x="705485" y="401955"/>
                </a:lnTo>
                <a:lnTo>
                  <a:pt x="705485" y="160782"/>
                </a:lnTo>
                <a:lnTo>
                  <a:pt x="625094" y="160782"/>
                </a:lnTo>
                <a:lnTo>
                  <a:pt x="785876" y="0"/>
                </a:lnTo>
                <a:lnTo>
                  <a:pt x="946658" y="160782"/>
                </a:lnTo>
                <a:lnTo>
                  <a:pt x="866266" y="160782"/>
                </a:lnTo>
                <a:lnTo>
                  <a:pt x="866266" y="401955"/>
                </a:lnTo>
                <a:lnTo>
                  <a:pt x="1410970" y="401955"/>
                </a:lnTo>
                <a:lnTo>
                  <a:pt x="1410970" y="321564"/>
                </a:lnTo>
                <a:lnTo>
                  <a:pt x="1571752" y="482219"/>
                </a:lnTo>
                <a:lnTo>
                  <a:pt x="1410970" y="643001"/>
                </a:lnTo>
                <a:lnTo>
                  <a:pt x="1410970" y="562610"/>
                </a:lnTo>
                <a:lnTo>
                  <a:pt x="160782" y="562610"/>
                </a:lnTo>
                <a:lnTo>
                  <a:pt x="160782" y="643001"/>
                </a:lnTo>
                <a:lnTo>
                  <a:pt x="0" y="482219"/>
                </a:ln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916298" y="2344673"/>
            <a:ext cx="1597152" cy="668401"/>
          </a:xfrm>
          <a:custGeom>
            <a:avLst/>
            <a:gdLst>
              <a:gd name="connsiteX0" fmla="*/ 12700 w 1597152"/>
              <a:gd name="connsiteY0" fmla="*/ 494919 h 668401"/>
              <a:gd name="connsiteX1" fmla="*/ 173482 w 1597152"/>
              <a:gd name="connsiteY1" fmla="*/ 334264 h 668401"/>
              <a:gd name="connsiteX2" fmla="*/ 173482 w 1597152"/>
              <a:gd name="connsiteY2" fmla="*/ 414655 h 668401"/>
              <a:gd name="connsiteX3" fmla="*/ 718185 w 1597152"/>
              <a:gd name="connsiteY3" fmla="*/ 414655 h 668401"/>
              <a:gd name="connsiteX4" fmla="*/ 718185 w 1597152"/>
              <a:gd name="connsiteY4" fmla="*/ 173482 h 668401"/>
              <a:gd name="connsiteX5" fmla="*/ 637794 w 1597152"/>
              <a:gd name="connsiteY5" fmla="*/ 173482 h 668401"/>
              <a:gd name="connsiteX6" fmla="*/ 798576 w 1597152"/>
              <a:gd name="connsiteY6" fmla="*/ 12700 h 668401"/>
              <a:gd name="connsiteX7" fmla="*/ 959358 w 1597152"/>
              <a:gd name="connsiteY7" fmla="*/ 173482 h 668401"/>
              <a:gd name="connsiteX8" fmla="*/ 878966 w 1597152"/>
              <a:gd name="connsiteY8" fmla="*/ 173482 h 668401"/>
              <a:gd name="connsiteX9" fmla="*/ 878966 w 1597152"/>
              <a:gd name="connsiteY9" fmla="*/ 414655 h 668401"/>
              <a:gd name="connsiteX10" fmla="*/ 1423670 w 1597152"/>
              <a:gd name="connsiteY10" fmla="*/ 414655 h 668401"/>
              <a:gd name="connsiteX11" fmla="*/ 1423670 w 1597152"/>
              <a:gd name="connsiteY11" fmla="*/ 334264 h 668401"/>
              <a:gd name="connsiteX12" fmla="*/ 1584452 w 1597152"/>
              <a:gd name="connsiteY12" fmla="*/ 494919 h 668401"/>
              <a:gd name="connsiteX13" fmla="*/ 1423670 w 1597152"/>
              <a:gd name="connsiteY13" fmla="*/ 655701 h 668401"/>
              <a:gd name="connsiteX14" fmla="*/ 1423670 w 1597152"/>
              <a:gd name="connsiteY14" fmla="*/ 575310 h 668401"/>
              <a:gd name="connsiteX15" fmla="*/ 173482 w 1597152"/>
              <a:gd name="connsiteY15" fmla="*/ 575310 h 668401"/>
              <a:gd name="connsiteX16" fmla="*/ 173482 w 1597152"/>
              <a:gd name="connsiteY16" fmla="*/ 655701 h 668401"/>
              <a:gd name="connsiteX17" fmla="*/ 12700 w 1597152"/>
              <a:gd name="connsiteY17" fmla="*/ 494919 h 668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597152" h="668401">
                <a:moveTo>
                  <a:pt x="12700" y="494919"/>
                </a:moveTo>
                <a:lnTo>
                  <a:pt x="173482" y="334264"/>
                </a:lnTo>
                <a:lnTo>
                  <a:pt x="173482" y="414655"/>
                </a:lnTo>
                <a:lnTo>
                  <a:pt x="718185" y="414655"/>
                </a:lnTo>
                <a:lnTo>
                  <a:pt x="718185" y="173482"/>
                </a:lnTo>
                <a:lnTo>
                  <a:pt x="637794" y="173482"/>
                </a:lnTo>
                <a:lnTo>
                  <a:pt x="798576" y="12700"/>
                </a:lnTo>
                <a:lnTo>
                  <a:pt x="959358" y="173482"/>
                </a:lnTo>
                <a:lnTo>
                  <a:pt x="878966" y="173482"/>
                </a:lnTo>
                <a:lnTo>
                  <a:pt x="878966" y="414655"/>
                </a:lnTo>
                <a:lnTo>
                  <a:pt x="1423670" y="414655"/>
                </a:lnTo>
                <a:lnTo>
                  <a:pt x="1423670" y="334264"/>
                </a:lnTo>
                <a:lnTo>
                  <a:pt x="1584452" y="494919"/>
                </a:lnTo>
                <a:lnTo>
                  <a:pt x="1423670" y="655701"/>
                </a:lnTo>
                <a:lnTo>
                  <a:pt x="1423670" y="575310"/>
                </a:lnTo>
                <a:lnTo>
                  <a:pt x="173482" y="575310"/>
                </a:lnTo>
                <a:lnTo>
                  <a:pt x="173482" y="655701"/>
                </a:lnTo>
                <a:lnTo>
                  <a:pt x="12700" y="494919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1663700"/>
            <a:ext cx="139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74800" y="660400"/>
            <a:ext cx="59817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17500" algn="l"/>
              </a:tabLst>
            </a:pPr>
            <a:r>
              <a:rPr lang="en-US" altLang="zh-CN" sz="4406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Conveyance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Conveyance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3492500"/>
            <a:ext cx="8026400" cy="251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42900" algn="l"/>
              </a:tabLst>
            </a:pPr>
            <a:r>
              <a:rPr lang="en-US" altLang="zh-CN" sz="32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Canals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-Canals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reservoir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irrigated</a:t>
            </a:r>
          </a:p>
          <a:p>
            <a:pPr>
              <a:lnSpc>
                <a:spcPts val="4600"/>
              </a:lnSpc>
              <a:tabLst>
                <a:tab pos="342900" algn="l"/>
              </a:tabLst>
            </a:pPr>
            <a:r>
              <a:rPr lang="en-US" altLang="zh-CN" sz="32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Conduits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close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conduits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carry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22500" y="2616200"/>
            <a:ext cx="952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803900" y="2616200"/>
            <a:ext cx="1295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Conduits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1663700"/>
            <a:ext cx="7696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Rapids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rapid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2247900"/>
            <a:ext cx="76200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sloping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ramp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length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sloping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ramp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Rapid.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130300"/>
            <a:ext cx="8178800" cy="452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82800" y="622300"/>
            <a:ext cx="4953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Cross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works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632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carrying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47900"/>
            <a:ext cx="71628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safely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721100"/>
            <a:ext cx="7874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taken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reservoir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4267200"/>
            <a:ext cx="669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meets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various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natural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4749800"/>
            <a:ext cx="7594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79800" y="622300"/>
            <a:ext cx="2171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Aquaduct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6718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35200"/>
            <a:ext cx="74295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safely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aquaduct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225800"/>
            <a:ext cx="6591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Aquaduct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constructed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3784600"/>
            <a:ext cx="1600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situations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4318000"/>
            <a:ext cx="78359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sufficiently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0" y="5435600"/>
            <a:ext cx="4572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flood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2600"/>
            <a:ext cx="7454900" cy="553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914400"/>
            <a:ext cx="7594600" cy="436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24300" y="5892800"/>
            <a:ext cx="1219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Aquaduct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622300"/>
            <a:ext cx="3949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Syphon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Aquaduct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8039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flood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higher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47900"/>
            <a:ext cx="76962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syphon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i.e.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depressed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crossing.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7175500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206500"/>
            <a:ext cx="7950200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622300"/>
            <a:ext cx="3340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Super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passage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366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taken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35200"/>
            <a:ext cx="74803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passage.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just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reverse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aquaduct.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0" y="622300"/>
            <a:ext cx="1498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12900"/>
            <a:ext cx="4445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209800"/>
            <a:ext cx="6832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6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supply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14400" y="2832100"/>
            <a:ext cx="32385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i="1" dirty="0" smtClean="0">
                <a:solidFill>
                  <a:srgbClr val="002E50"/>
                </a:solidFill>
                <a:latin typeface="Calibri" pitchFamily="18" charset="0"/>
                <a:cs typeface="Calibri" pitchFamily="18" charset="0"/>
              </a:rPr>
              <a:t>i)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2E50"/>
                </a:solidFill>
                <a:latin typeface="Calibri" pitchFamily="18" charset="0"/>
                <a:cs typeface="Calibri" pitchFamily="18" charset="0"/>
              </a:rPr>
              <a:t>Permanent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2E5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3204" i="1" dirty="0" smtClean="0">
                <a:solidFill>
                  <a:srgbClr val="002E50"/>
                </a:solidFill>
                <a:latin typeface="Calibri" pitchFamily="18" charset="0"/>
                <a:cs typeface="Calibri" pitchFamily="18" charset="0"/>
              </a:rPr>
              <a:t>ii)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2E50"/>
                </a:solidFill>
                <a:latin typeface="Calibri" pitchFamily="18" charset="0"/>
                <a:cs typeface="Calibri" pitchFamily="18" charset="0"/>
              </a:rPr>
              <a:t>Inundation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2E5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4400" y="3886200"/>
            <a:ext cx="6642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Permanent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4318000"/>
            <a:ext cx="4559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permanent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14400" y="4864100"/>
            <a:ext cx="6540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Inundation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usually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draws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supplies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89000" y="5295900"/>
            <a:ext cx="3848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whenever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flood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71873" y="714349"/>
            <a:ext cx="3000375" cy="461670"/>
          </a:xfrm>
          <a:custGeom>
            <a:avLst/>
            <a:gdLst>
              <a:gd name="connsiteX0" fmla="*/ 0 w 3000375"/>
              <a:gd name="connsiteY0" fmla="*/ 461670 h 461670"/>
              <a:gd name="connsiteX1" fmla="*/ 3000375 w 3000375"/>
              <a:gd name="connsiteY1" fmla="*/ 461670 h 461670"/>
              <a:gd name="connsiteX2" fmla="*/ 3000375 w 3000375"/>
              <a:gd name="connsiteY2" fmla="*/ 0 h 461670"/>
              <a:gd name="connsiteX3" fmla="*/ 0 w 3000375"/>
              <a:gd name="connsiteY3" fmla="*/ 0 h 461670"/>
              <a:gd name="connsiteX4" fmla="*/ 0 w 3000375"/>
              <a:gd name="connsiteY4" fmla="*/ 461670 h 461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00375" h="461670">
                <a:moveTo>
                  <a:pt x="0" y="461670"/>
                </a:moveTo>
                <a:lnTo>
                  <a:pt x="3000375" y="461670"/>
                </a:lnTo>
                <a:lnTo>
                  <a:pt x="3000375" y="0"/>
                </a:lnTo>
                <a:lnTo>
                  <a:pt x="0" y="0"/>
                </a:lnTo>
                <a:lnTo>
                  <a:pt x="0" y="461670"/>
                </a:lnTo>
              </a:path>
            </a:pathLst>
          </a:custGeom>
          <a:solidFill>
            <a:srgbClr val="558E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635000"/>
            <a:ext cx="7454900" cy="501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52900" y="825500"/>
            <a:ext cx="1917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251200" y="6121400"/>
            <a:ext cx="2019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Superpassage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1676400"/>
            <a:ext cx="7239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Syphon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superpassage:-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2298700"/>
            <a:ext cx="72644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depressed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ramp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provided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3289300"/>
            <a:ext cx="7810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full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3835400"/>
            <a:ext cx="3302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990600"/>
            <a:ext cx="6959600" cy="466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74700"/>
            <a:ext cx="7747000" cy="5168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71800" y="5829300"/>
            <a:ext cx="3238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Syphon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passage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622300"/>
            <a:ext cx="3187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crossing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8039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35200"/>
            <a:ext cx="76962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practically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intermingle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225800"/>
            <a:ext cx="7797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crossing.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914400"/>
            <a:ext cx="7391400" cy="481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717800" y="622300"/>
            <a:ext cx="3695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Inlet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out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let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404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Inlet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admit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22500"/>
            <a:ext cx="2108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2781300"/>
            <a:ext cx="61722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situations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magnitude</a:t>
            </a:r>
          </a:p>
          <a:p>
            <a:pPr>
              <a:lnSpc>
                <a:spcPts val="46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free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heavy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silt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4495800"/>
            <a:ext cx="6997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F.S.l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35400" y="622300"/>
            <a:ext cx="1460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Outlet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518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escape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quantity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73300"/>
            <a:ext cx="75311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outlet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nearby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d/s.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let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bank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dispose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off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admitted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inlet.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59100" y="622300"/>
            <a:ext cx="3213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conduit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63700"/>
            <a:ext cx="7683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pipe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close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conduit,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generally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circular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0" y="2222500"/>
            <a:ext cx="6413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c/s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700" y="914400"/>
            <a:ext cx="74295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952500"/>
            <a:ext cx="6413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/>
            </a:pPr>
            <a:r>
              <a:rPr lang="en-US" altLang="zh-CN" sz="36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Irrigation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canal-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2209800"/>
            <a:ext cx="3098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agriculture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794000"/>
            <a:ext cx="66294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Feeder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another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454400"/>
            <a:ext cx="74549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Navigation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navigation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4076700"/>
            <a:ext cx="1524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facilities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765300"/>
            <a:ext cx="5613400" cy="201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900"/>
              </a:lnSpc>
              <a:tabLst/>
            </a:pPr>
            <a:r>
              <a:rPr lang="en-US" altLang="zh-CN" sz="13802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3802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Thanks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838200"/>
            <a:ext cx="7353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origin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1282700"/>
            <a:ext cx="2387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network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1714500"/>
            <a:ext cx="65151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Main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-carries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reservoir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2171700"/>
            <a:ext cx="79629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reaches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2603500"/>
            <a:ext cx="73152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divided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joining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30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3365500"/>
            <a:ext cx="78867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Major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distributary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taking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0" y="3784600"/>
            <a:ext cx="7327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supplies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outlet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4178300"/>
            <a:ext cx="6845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Minor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distributary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-this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89000" y="4610100"/>
            <a:ext cx="71247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courses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irrigation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5003800"/>
            <a:ext cx="76454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Field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channels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-from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channels,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89000" y="5422900"/>
            <a:ext cx="3886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cultivator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14875" y="1428750"/>
            <a:ext cx="1071626" cy="1571625"/>
          </a:xfrm>
          <a:custGeom>
            <a:avLst/>
            <a:gdLst>
              <a:gd name="connsiteX0" fmla="*/ 1071626 w 1071626"/>
              <a:gd name="connsiteY0" fmla="*/ 1571625 h 1571625"/>
              <a:gd name="connsiteX1" fmla="*/ 0 w 1071626"/>
              <a:gd name="connsiteY1" fmla="*/ 1303782 h 1571625"/>
              <a:gd name="connsiteX2" fmla="*/ 0 w 1071626"/>
              <a:gd name="connsiteY2" fmla="*/ 267842 h 1571625"/>
              <a:gd name="connsiteX3" fmla="*/ 1071626 w 1071626"/>
              <a:gd name="connsiteY3" fmla="*/ 0 h 1571625"/>
              <a:gd name="connsiteX4" fmla="*/ 1071626 w 1071626"/>
              <a:gd name="connsiteY4" fmla="*/ 1571625 h 1571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1626" h="1571625">
                <a:moveTo>
                  <a:pt x="1071626" y="1571625"/>
                </a:moveTo>
                <a:lnTo>
                  <a:pt x="0" y="1303782"/>
                </a:lnTo>
                <a:lnTo>
                  <a:pt x="0" y="267842"/>
                </a:lnTo>
                <a:lnTo>
                  <a:pt x="1071626" y="0"/>
                </a:lnTo>
                <a:lnTo>
                  <a:pt x="1071626" y="1571625"/>
                </a:ln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702175" y="1416050"/>
            <a:ext cx="1097026" cy="1597025"/>
          </a:xfrm>
          <a:custGeom>
            <a:avLst/>
            <a:gdLst>
              <a:gd name="connsiteX0" fmla="*/ 1084326 w 1097026"/>
              <a:gd name="connsiteY0" fmla="*/ 1584325 h 1597025"/>
              <a:gd name="connsiteX1" fmla="*/ 12700 w 1097026"/>
              <a:gd name="connsiteY1" fmla="*/ 1316482 h 1597025"/>
              <a:gd name="connsiteX2" fmla="*/ 12700 w 1097026"/>
              <a:gd name="connsiteY2" fmla="*/ 280542 h 1597025"/>
              <a:gd name="connsiteX3" fmla="*/ 1084326 w 1097026"/>
              <a:gd name="connsiteY3" fmla="*/ 12700 h 1597025"/>
              <a:gd name="connsiteX4" fmla="*/ 1084326 w 1097026"/>
              <a:gd name="connsiteY4" fmla="*/ 1584325 h 1597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7026" h="1597025">
                <a:moveTo>
                  <a:pt x="1084326" y="1584325"/>
                </a:moveTo>
                <a:lnTo>
                  <a:pt x="12700" y="1316482"/>
                </a:lnTo>
                <a:lnTo>
                  <a:pt x="12700" y="280542"/>
                </a:lnTo>
                <a:lnTo>
                  <a:pt x="1084326" y="12700"/>
                </a:lnTo>
                <a:lnTo>
                  <a:pt x="1084326" y="15843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86501" y="1428750"/>
            <a:ext cx="142875" cy="1571625"/>
          </a:xfrm>
          <a:custGeom>
            <a:avLst/>
            <a:gdLst>
              <a:gd name="connsiteX0" fmla="*/ 0 w 142875"/>
              <a:gd name="connsiteY0" fmla="*/ 1571625 h 1571625"/>
              <a:gd name="connsiteX1" fmla="*/ 142875 w 142875"/>
              <a:gd name="connsiteY1" fmla="*/ 1571625 h 1571625"/>
              <a:gd name="connsiteX2" fmla="*/ 142875 w 142875"/>
              <a:gd name="connsiteY2" fmla="*/ 0 h 1571625"/>
              <a:gd name="connsiteX3" fmla="*/ 0 w 142875"/>
              <a:gd name="connsiteY3" fmla="*/ 0 h 1571625"/>
              <a:gd name="connsiteX4" fmla="*/ 0 w 142875"/>
              <a:gd name="connsiteY4" fmla="*/ 1571625 h 1571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875" h="1571625">
                <a:moveTo>
                  <a:pt x="0" y="1571625"/>
                </a:moveTo>
                <a:lnTo>
                  <a:pt x="142875" y="1571625"/>
                </a:lnTo>
                <a:lnTo>
                  <a:pt x="142875" y="0"/>
                </a:lnTo>
                <a:lnTo>
                  <a:pt x="0" y="0"/>
                </a:lnTo>
                <a:lnTo>
                  <a:pt x="0" y="1571625"/>
                </a:ln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73801" y="1416050"/>
            <a:ext cx="168275" cy="1597025"/>
          </a:xfrm>
          <a:custGeom>
            <a:avLst/>
            <a:gdLst>
              <a:gd name="connsiteX0" fmla="*/ 12700 w 168275"/>
              <a:gd name="connsiteY0" fmla="*/ 1584325 h 1597025"/>
              <a:gd name="connsiteX1" fmla="*/ 155575 w 168275"/>
              <a:gd name="connsiteY1" fmla="*/ 1584325 h 1597025"/>
              <a:gd name="connsiteX2" fmla="*/ 155575 w 168275"/>
              <a:gd name="connsiteY2" fmla="*/ 12700 h 1597025"/>
              <a:gd name="connsiteX3" fmla="*/ 12700 w 168275"/>
              <a:gd name="connsiteY3" fmla="*/ 12700 h 1597025"/>
              <a:gd name="connsiteX4" fmla="*/ 12700 w 168275"/>
              <a:gd name="connsiteY4" fmla="*/ 1584325 h 1597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275" h="1597025">
                <a:moveTo>
                  <a:pt x="12700" y="1584325"/>
                </a:moveTo>
                <a:lnTo>
                  <a:pt x="155575" y="1584325"/>
                </a:lnTo>
                <a:lnTo>
                  <a:pt x="155575" y="12700"/>
                </a:lnTo>
                <a:lnTo>
                  <a:pt x="12700" y="12700"/>
                </a:lnTo>
                <a:lnTo>
                  <a:pt x="12700" y="15843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57876" y="3071774"/>
            <a:ext cx="428625" cy="3357626"/>
          </a:xfrm>
          <a:custGeom>
            <a:avLst/>
            <a:gdLst>
              <a:gd name="connsiteX0" fmla="*/ 0 w 428625"/>
              <a:gd name="connsiteY0" fmla="*/ 3357626 h 3357626"/>
              <a:gd name="connsiteX1" fmla="*/ 428625 w 428625"/>
              <a:gd name="connsiteY1" fmla="*/ 3357626 h 3357626"/>
              <a:gd name="connsiteX2" fmla="*/ 428625 w 428625"/>
              <a:gd name="connsiteY2" fmla="*/ 0 h 3357626"/>
              <a:gd name="connsiteX3" fmla="*/ 0 w 428625"/>
              <a:gd name="connsiteY3" fmla="*/ 0 h 3357626"/>
              <a:gd name="connsiteX4" fmla="*/ 0 w 428625"/>
              <a:gd name="connsiteY4" fmla="*/ 3357626 h 3357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3357626">
                <a:moveTo>
                  <a:pt x="0" y="3357626"/>
                </a:moveTo>
                <a:lnTo>
                  <a:pt x="428625" y="3357626"/>
                </a:lnTo>
                <a:lnTo>
                  <a:pt x="428625" y="0"/>
                </a:lnTo>
                <a:lnTo>
                  <a:pt x="0" y="0"/>
                </a:lnTo>
                <a:lnTo>
                  <a:pt x="0" y="3357626"/>
                </a:lnTo>
              </a:path>
            </a:pathLst>
          </a:custGeom>
          <a:solidFill>
            <a:srgbClr val="8EB4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45176" y="3059074"/>
            <a:ext cx="454025" cy="3383026"/>
          </a:xfrm>
          <a:custGeom>
            <a:avLst/>
            <a:gdLst>
              <a:gd name="connsiteX0" fmla="*/ 12700 w 454025"/>
              <a:gd name="connsiteY0" fmla="*/ 3370326 h 3383026"/>
              <a:gd name="connsiteX1" fmla="*/ 441325 w 454025"/>
              <a:gd name="connsiteY1" fmla="*/ 3370326 h 3383026"/>
              <a:gd name="connsiteX2" fmla="*/ 441325 w 454025"/>
              <a:gd name="connsiteY2" fmla="*/ 12700 h 3383026"/>
              <a:gd name="connsiteX3" fmla="*/ 12700 w 454025"/>
              <a:gd name="connsiteY3" fmla="*/ 12700 h 3383026"/>
              <a:gd name="connsiteX4" fmla="*/ 12700 w 454025"/>
              <a:gd name="connsiteY4" fmla="*/ 3370326 h 3383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4025" h="3383026">
                <a:moveTo>
                  <a:pt x="12700" y="3370326"/>
                </a:moveTo>
                <a:lnTo>
                  <a:pt x="441325" y="3370326"/>
                </a:lnTo>
                <a:lnTo>
                  <a:pt x="441325" y="12700"/>
                </a:lnTo>
                <a:lnTo>
                  <a:pt x="12700" y="12700"/>
                </a:lnTo>
                <a:lnTo>
                  <a:pt x="12700" y="33703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EB4E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357876" y="2928873"/>
            <a:ext cx="428625" cy="142875"/>
          </a:xfrm>
          <a:custGeom>
            <a:avLst/>
            <a:gdLst>
              <a:gd name="connsiteX0" fmla="*/ 0 w 428625"/>
              <a:gd name="connsiteY0" fmla="*/ 142875 h 142875"/>
              <a:gd name="connsiteX1" fmla="*/ 428625 w 428625"/>
              <a:gd name="connsiteY1" fmla="*/ 142875 h 142875"/>
              <a:gd name="connsiteX2" fmla="*/ 428625 w 428625"/>
              <a:gd name="connsiteY2" fmla="*/ 0 h 142875"/>
              <a:gd name="connsiteX3" fmla="*/ 0 w 428625"/>
              <a:gd name="connsiteY3" fmla="*/ 0 h 142875"/>
              <a:gd name="connsiteX4" fmla="*/ 0 w 428625"/>
              <a:gd name="connsiteY4" fmla="*/ 142875 h 14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" h="142875">
                <a:moveTo>
                  <a:pt x="0" y="142875"/>
                </a:moveTo>
                <a:lnTo>
                  <a:pt x="428625" y="142875"/>
                </a:lnTo>
                <a:lnTo>
                  <a:pt x="4286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345176" y="2916173"/>
            <a:ext cx="454025" cy="168275"/>
          </a:xfrm>
          <a:custGeom>
            <a:avLst/>
            <a:gdLst>
              <a:gd name="connsiteX0" fmla="*/ 12700 w 454025"/>
              <a:gd name="connsiteY0" fmla="*/ 155575 h 168275"/>
              <a:gd name="connsiteX1" fmla="*/ 441325 w 454025"/>
              <a:gd name="connsiteY1" fmla="*/ 155575 h 168275"/>
              <a:gd name="connsiteX2" fmla="*/ 441325 w 454025"/>
              <a:gd name="connsiteY2" fmla="*/ 12700 h 168275"/>
              <a:gd name="connsiteX3" fmla="*/ 12700 w 454025"/>
              <a:gd name="connsiteY3" fmla="*/ 12700 h 168275"/>
              <a:gd name="connsiteX4" fmla="*/ 12700 w 454025"/>
              <a:gd name="connsiteY4" fmla="*/ 155575 h 168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4025" h="168275">
                <a:moveTo>
                  <a:pt x="12700" y="155575"/>
                </a:moveTo>
                <a:lnTo>
                  <a:pt x="441325" y="155575"/>
                </a:lnTo>
                <a:lnTo>
                  <a:pt x="441325" y="12700"/>
                </a:lnTo>
                <a:lnTo>
                  <a:pt x="12700" y="12700"/>
                </a:lnTo>
                <a:lnTo>
                  <a:pt x="12700" y="15557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071537" y="5357812"/>
            <a:ext cx="4286250" cy="214312"/>
          </a:xfrm>
          <a:custGeom>
            <a:avLst/>
            <a:gdLst>
              <a:gd name="connsiteX0" fmla="*/ 0 w 4286250"/>
              <a:gd name="connsiteY0" fmla="*/ 214312 h 214312"/>
              <a:gd name="connsiteX1" fmla="*/ 4286249 w 4286250"/>
              <a:gd name="connsiteY1" fmla="*/ 214312 h 214312"/>
              <a:gd name="connsiteX2" fmla="*/ 4286249 w 4286250"/>
              <a:gd name="connsiteY2" fmla="*/ 0 h 214312"/>
              <a:gd name="connsiteX3" fmla="*/ 0 w 4286250"/>
              <a:gd name="connsiteY3" fmla="*/ 0 h 214312"/>
              <a:gd name="connsiteX4" fmla="*/ 0 w 4286250"/>
              <a:gd name="connsiteY4" fmla="*/ 214312 h 214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86250" h="214312">
                <a:moveTo>
                  <a:pt x="0" y="214312"/>
                </a:moveTo>
                <a:lnTo>
                  <a:pt x="4286249" y="214312"/>
                </a:lnTo>
                <a:lnTo>
                  <a:pt x="4286249" y="0"/>
                </a:lnTo>
                <a:lnTo>
                  <a:pt x="0" y="0"/>
                </a:lnTo>
                <a:lnTo>
                  <a:pt x="0" y="214312"/>
                </a:ln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058837" y="5345112"/>
            <a:ext cx="4311650" cy="239712"/>
          </a:xfrm>
          <a:custGeom>
            <a:avLst/>
            <a:gdLst>
              <a:gd name="connsiteX0" fmla="*/ 12700 w 4311650"/>
              <a:gd name="connsiteY0" fmla="*/ 227012 h 239712"/>
              <a:gd name="connsiteX1" fmla="*/ 4298949 w 4311650"/>
              <a:gd name="connsiteY1" fmla="*/ 227012 h 239712"/>
              <a:gd name="connsiteX2" fmla="*/ 4298949 w 4311650"/>
              <a:gd name="connsiteY2" fmla="*/ 12700 h 239712"/>
              <a:gd name="connsiteX3" fmla="*/ 12700 w 4311650"/>
              <a:gd name="connsiteY3" fmla="*/ 12700 h 239712"/>
              <a:gd name="connsiteX4" fmla="*/ 12700 w 4311650"/>
              <a:gd name="connsiteY4" fmla="*/ 227012 h 239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1650" h="239712">
                <a:moveTo>
                  <a:pt x="12700" y="227012"/>
                </a:moveTo>
                <a:lnTo>
                  <a:pt x="4298949" y="227012"/>
                </a:lnTo>
                <a:lnTo>
                  <a:pt x="4298949" y="12700"/>
                </a:lnTo>
                <a:lnTo>
                  <a:pt x="12700" y="12700"/>
                </a:lnTo>
                <a:lnTo>
                  <a:pt x="12700" y="2270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786501" y="4500562"/>
            <a:ext cx="2857500" cy="214312"/>
          </a:xfrm>
          <a:custGeom>
            <a:avLst/>
            <a:gdLst>
              <a:gd name="connsiteX0" fmla="*/ 0 w 2857500"/>
              <a:gd name="connsiteY0" fmla="*/ 214312 h 214312"/>
              <a:gd name="connsiteX1" fmla="*/ 2857500 w 2857500"/>
              <a:gd name="connsiteY1" fmla="*/ 214312 h 214312"/>
              <a:gd name="connsiteX2" fmla="*/ 2857500 w 2857500"/>
              <a:gd name="connsiteY2" fmla="*/ 0 h 214312"/>
              <a:gd name="connsiteX3" fmla="*/ 0 w 2857500"/>
              <a:gd name="connsiteY3" fmla="*/ 0 h 214312"/>
              <a:gd name="connsiteX4" fmla="*/ 0 w 2857500"/>
              <a:gd name="connsiteY4" fmla="*/ 214312 h 214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7500" h="214312">
                <a:moveTo>
                  <a:pt x="0" y="214312"/>
                </a:moveTo>
                <a:lnTo>
                  <a:pt x="2857500" y="214312"/>
                </a:lnTo>
                <a:lnTo>
                  <a:pt x="2857500" y="0"/>
                </a:lnTo>
                <a:lnTo>
                  <a:pt x="0" y="0"/>
                </a:lnTo>
                <a:lnTo>
                  <a:pt x="0" y="214312"/>
                </a:ln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773801" y="4487862"/>
            <a:ext cx="2882900" cy="239712"/>
          </a:xfrm>
          <a:custGeom>
            <a:avLst/>
            <a:gdLst>
              <a:gd name="connsiteX0" fmla="*/ 12700 w 2882900"/>
              <a:gd name="connsiteY0" fmla="*/ 227012 h 239712"/>
              <a:gd name="connsiteX1" fmla="*/ 2870200 w 2882900"/>
              <a:gd name="connsiteY1" fmla="*/ 227012 h 239712"/>
              <a:gd name="connsiteX2" fmla="*/ 2870200 w 2882900"/>
              <a:gd name="connsiteY2" fmla="*/ 12700 h 239712"/>
              <a:gd name="connsiteX3" fmla="*/ 12700 w 2882900"/>
              <a:gd name="connsiteY3" fmla="*/ 12700 h 239712"/>
              <a:gd name="connsiteX4" fmla="*/ 12700 w 2882900"/>
              <a:gd name="connsiteY4" fmla="*/ 227012 h 239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2900" h="239712">
                <a:moveTo>
                  <a:pt x="12700" y="227012"/>
                </a:moveTo>
                <a:lnTo>
                  <a:pt x="2870200" y="227012"/>
                </a:lnTo>
                <a:lnTo>
                  <a:pt x="2870200" y="12700"/>
                </a:lnTo>
                <a:lnTo>
                  <a:pt x="12700" y="12700"/>
                </a:lnTo>
                <a:lnTo>
                  <a:pt x="12700" y="2270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63401" y="1431036"/>
            <a:ext cx="2300269" cy="1219589"/>
          </a:xfrm>
          <a:custGeom>
            <a:avLst/>
            <a:gdLst>
              <a:gd name="connsiteX0" fmla="*/ 443784 w 2300269"/>
              <a:gd name="connsiteY0" fmla="*/ 0 h 1219589"/>
              <a:gd name="connsiteX1" fmla="*/ 540773 w 2300269"/>
              <a:gd name="connsiteY1" fmla="*/ 27686 h 1219589"/>
              <a:gd name="connsiteX2" fmla="*/ 679369 w 2300269"/>
              <a:gd name="connsiteY2" fmla="*/ 55372 h 1219589"/>
              <a:gd name="connsiteX3" fmla="*/ 720898 w 2300269"/>
              <a:gd name="connsiteY3" fmla="*/ 69341 h 1219589"/>
              <a:gd name="connsiteX4" fmla="*/ 845612 w 2300269"/>
              <a:gd name="connsiteY4" fmla="*/ 83185 h 1219589"/>
              <a:gd name="connsiteX5" fmla="*/ 956356 w 2300269"/>
              <a:gd name="connsiteY5" fmla="*/ 124713 h 1219589"/>
              <a:gd name="connsiteX6" fmla="*/ 1122599 w 2300269"/>
              <a:gd name="connsiteY6" fmla="*/ 166242 h 1219589"/>
              <a:gd name="connsiteX7" fmla="*/ 1912412 w 2300269"/>
              <a:gd name="connsiteY7" fmla="*/ 152400 h 1219589"/>
              <a:gd name="connsiteX8" fmla="*/ 1953941 w 2300269"/>
              <a:gd name="connsiteY8" fmla="*/ 166242 h 1219589"/>
              <a:gd name="connsiteX9" fmla="*/ 1981627 w 2300269"/>
              <a:gd name="connsiteY9" fmla="*/ 207771 h 1219589"/>
              <a:gd name="connsiteX10" fmla="*/ 2009313 w 2300269"/>
              <a:gd name="connsiteY10" fmla="*/ 263271 h 1219589"/>
              <a:gd name="connsiteX11" fmla="*/ 2064812 w 2300269"/>
              <a:gd name="connsiteY11" fmla="*/ 304799 h 1219589"/>
              <a:gd name="connsiteX12" fmla="*/ 2120183 w 2300269"/>
              <a:gd name="connsiteY12" fmla="*/ 401828 h 1219589"/>
              <a:gd name="connsiteX13" fmla="*/ 2189399 w 2300269"/>
              <a:gd name="connsiteY13" fmla="*/ 471043 h 1219589"/>
              <a:gd name="connsiteX14" fmla="*/ 2244898 w 2300269"/>
              <a:gd name="connsiteY14" fmla="*/ 554228 h 1219589"/>
              <a:gd name="connsiteX15" fmla="*/ 2258741 w 2300269"/>
              <a:gd name="connsiteY15" fmla="*/ 637286 h 1219589"/>
              <a:gd name="connsiteX16" fmla="*/ 2300270 w 2300269"/>
              <a:gd name="connsiteY16" fmla="*/ 651128 h 1219589"/>
              <a:gd name="connsiteX17" fmla="*/ 2231055 w 2300269"/>
              <a:gd name="connsiteY17" fmla="*/ 775843 h 1219589"/>
              <a:gd name="connsiteX18" fmla="*/ 2161713 w 2300269"/>
              <a:gd name="connsiteY18" fmla="*/ 928243 h 1219589"/>
              <a:gd name="connsiteX19" fmla="*/ 2134027 w 2300269"/>
              <a:gd name="connsiteY19" fmla="*/ 983741 h 1219589"/>
              <a:gd name="connsiteX20" fmla="*/ 2092498 w 2300269"/>
              <a:gd name="connsiteY20" fmla="*/ 997584 h 1219589"/>
              <a:gd name="connsiteX21" fmla="*/ 2064812 w 2300269"/>
              <a:gd name="connsiteY21" fmla="*/ 1080643 h 1219589"/>
              <a:gd name="connsiteX22" fmla="*/ 1649141 w 2300269"/>
              <a:gd name="connsiteY22" fmla="*/ 1094486 h 1219589"/>
              <a:gd name="connsiteX23" fmla="*/ 1469055 w 2300269"/>
              <a:gd name="connsiteY23" fmla="*/ 1080643 h 1219589"/>
              <a:gd name="connsiteX24" fmla="*/ 1441368 w 2300269"/>
              <a:gd name="connsiteY24" fmla="*/ 1122171 h 1219589"/>
              <a:gd name="connsiteX25" fmla="*/ 1413555 w 2300269"/>
              <a:gd name="connsiteY25" fmla="*/ 1149984 h 1219589"/>
              <a:gd name="connsiteX26" fmla="*/ 1330498 w 2300269"/>
              <a:gd name="connsiteY26" fmla="*/ 1163828 h 1219589"/>
              <a:gd name="connsiteX27" fmla="*/ 1316655 w 2300269"/>
              <a:gd name="connsiteY27" fmla="*/ 1205356 h 1219589"/>
              <a:gd name="connsiteX28" fmla="*/ 1205783 w 2300269"/>
              <a:gd name="connsiteY28" fmla="*/ 1191513 h 1219589"/>
              <a:gd name="connsiteX29" fmla="*/ 956356 w 2300269"/>
              <a:gd name="connsiteY29" fmla="*/ 1122171 h 1219589"/>
              <a:gd name="connsiteX30" fmla="*/ 887141 w 2300269"/>
              <a:gd name="connsiteY30" fmla="*/ 1136141 h 1219589"/>
              <a:gd name="connsiteX31" fmla="*/ 803956 w 2300269"/>
              <a:gd name="connsiteY31" fmla="*/ 1066799 h 1219589"/>
              <a:gd name="connsiteX32" fmla="*/ 623870 w 2300269"/>
              <a:gd name="connsiteY32" fmla="*/ 1039113 h 1219589"/>
              <a:gd name="connsiteX33" fmla="*/ 513062 w 2300269"/>
              <a:gd name="connsiteY33" fmla="*/ 1052956 h 1219589"/>
              <a:gd name="connsiteX34" fmla="*/ 471495 w 2300269"/>
              <a:gd name="connsiteY34" fmla="*/ 1066799 h 1219589"/>
              <a:gd name="connsiteX35" fmla="*/ 402216 w 2300269"/>
              <a:gd name="connsiteY35" fmla="*/ 1039113 h 1219589"/>
              <a:gd name="connsiteX36" fmla="*/ 360662 w 2300269"/>
              <a:gd name="connsiteY36" fmla="*/ 1025271 h 1219589"/>
              <a:gd name="connsiteX37" fmla="*/ 305239 w 2300269"/>
              <a:gd name="connsiteY37" fmla="*/ 942086 h 1219589"/>
              <a:gd name="connsiteX38" fmla="*/ 222118 w 2300269"/>
              <a:gd name="connsiteY38" fmla="*/ 886713 h 1219589"/>
              <a:gd name="connsiteX39" fmla="*/ 138984 w 2300269"/>
              <a:gd name="connsiteY39" fmla="*/ 817371 h 1219589"/>
              <a:gd name="connsiteX40" fmla="*/ 97416 w 2300269"/>
              <a:gd name="connsiteY40" fmla="*/ 734313 h 1219589"/>
              <a:gd name="connsiteX41" fmla="*/ 69718 w 2300269"/>
              <a:gd name="connsiteY41" fmla="*/ 678941 h 1219589"/>
              <a:gd name="connsiteX42" fmla="*/ 28151 w 2300269"/>
              <a:gd name="connsiteY42" fmla="*/ 664971 h 1219589"/>
              <a:gd name="connsiteX43" fmla="*/ 28151 w 2300269"/>
              <a:gd name="connsiteY43" fmla="*/ 374141 h 1219589"/>
              <a:gd name="connsiteX44" fmla="*/ 69718 w 2300269"/>
              <a:gd name="connsiteY44" fmla="*/ 332486 h 1219589"/>
              <a:gd name="connsiteX45" fmla="*/ 42006 w 2300269"/>
              <a:gd name="connsiteY45" fmla="*/ 290956 h 1219589"/>
              <a:gd name="connsiteX46" fmla="*/ 138984 w 2300269"/>
              <a:gd name="connsiteY46" fmla="*/ 207771 h 1219589"/>
              <a:gd name="connsiteX47" fmla="*/ 180551 w 2300269"/>
              <a:gd name="connsiteY47" fmla="*/ 193928 h 1219589"/>
              <a:gd name="connsiteX48" fmla="*/ 305239 w 2300269"/>
              <a:gd name="connsiteY48" fmla="*/ 97027 h 1219589"/>
              <a:gd name="connsiteX49" fmla="*/ 360662 w 2300269"/>
              <a:gd name="connsiteY49" fmla="*/ 55372 h 1219589"/>
              <a:gd name="connsiteX50" fmla="*/ 374518 w 2300269"/>
              <a:gd name="connsiteY50" fmla="*/ 13842 h 1219589"/>
              <a:gd name="connsiteX51" fmla="*/ 443784 w 2300269"/>
              <a:gd name="connsiteY51" fmla="*/ 0 h 1219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2300269" h="1219589">
                <a:moveTo>
                  <a:pt x="443784" y="0"/>
                </a:moveTo>
                <a:cubicBezTo>
                  <a:pt x="471495" y="2286"/>
                  <a:pt x="508046" y="20066"/>
                  <a:pt x="540773" y="27686"/>
                </a:cubicBezTo>
                <a:cubicBezTo>
                  <a:pt x="586608" y="38480"/>
                  <a:pt x="634665" y="40513"/>
                  <a:pt x="679369" y="55372"/>
                </a:cubicBezTo>
                <a:cubicBezTo>
                  <a:pt x="693212" y="60071"/>
                  <a:pt x="706420" y="66928"/>
                  <a:pt x="720898" y="69341"/>
                </a:cubicBezTo>
                <a:cubicBezTo>
                  <a:pt x="762173" y="76200"/>
                  <a:pt x="803956" y="78486"/>
                  <a:pt x="845612" y="83185"/>
                </a:cubicBezTo>
                <a:cubicBezTo>
                  <a:pt x="882569" y="97027"/>
                  <a:pt x="918256" y="114553"/>
                  <a:pt x="956356" y="124713"/>
                </a:cubicBezTo>
                <a:cubicBezTo>
                  <a:pt x="1190924" y="187197"/>
                  <a:pt x="937052" y="92075"/>
                  <a:pt x="1122599" y="166242"/>
                </a:cubicBezTo>
                <a:cubicBezTo>
                  <a:pt x="1526458" y="142494"/>
                  <a:pt x="1553764" y="124841"/>
                  <a:pt x="1912412" y="152400"/>
                </a:cubicBezTo>
                <a:cubicBezTo>
                  <a:pt x="1926890" y="153542"/>
                  <a:pt x="1940098" y="161671"/>
                  <a:pt x="1953941" y="166242"/>
                </a:cubicBezTo>
                <a:cubicBezTo>
                  <a:pt x="1963212" y="180086"/>
                  <a:pt x="1973371" y="193421"/>
                  <a:pt x="1981627" y="207771"/>
                </a:cubicBezTo>
                <a:cubicBezTo>
                  <a:pt x="1991914" y="225806"/>
                  <a:pt x="1995851" y="247522"/>
                  <a:pt x="2009313" y="263271"/>
                </a:cubicBezTo>
                <a:cubicBezTo>
                  <a:pt x="2024426" y="280796"/>
                  <a:pt x="2048429" y="288543"/>
                  <a:pt x="2064812" y="304799"/>
                </a:cubicBezTo>
                <a:cubicBezTo>
                  <a:pt x="2106214" y="346328"/>
                  <a:pt x="2082211" y="352933"/>
                  <a:pt x="2120183" y="401828"/>
                </a:cubicBezTo>
                <a:cubicBezTo>
                  <a:pt x="2140249" y="427609"/>
                  <a:pt x="2169460" y="445262"/>
                  <a:pt x="2189399" y="471043"/>
                </a:cubicBezTo>
                <a:cubicBezTo>
                  <a:pt x="2306874" y="622046"/>
                  <a:pt x="2149521" y="458850"/>
                  <a:pt x="2244898" y="554228"/>
                </a:cubicBezTo>
                <a:cubicBezTo>
                  <a:pt x="2249470" y="581913"/>
                  <a:pt x="2244771" y="612902"/>
                  <a:pt x="2258741" y="637286"/>
                </a:cubicBezTo>
                <a:cubicBezTo>
                  <a:pt x="2265980" y="649986"/>
                  <a:pt x="2297857" y="636778"/>
                  <a:pt x="2300270" y="651128"/>
                </a:cubicBezTo>
                <a:cubicBezTo>
                  <a:pt x="2306112" y="685799"/>
                  <a:pt x="2248454" y="752602"/>
                  <a:pt x="2231055" y="775843"/>
                </a:cubicBezTo>
                <a:cubicBezTo>
                  <a:pt x="2188002" y="905002"/>
                  <a:pt x="2224577" y="815086"/>
                  <a:pt x="2161713" y="928243"/>
                </a:cubicBezTo>
                <a:cubicBezTo>
                  <a:pt x="2151680" y="946277"/>
                  <a:pt x="2148632" y="969137"/>
                  <a:pt x="2134027" y="983741"/>
                </a:cubicBezTo>
                <a:cubicBezTo>
                  <a:pt x="2123740" y="994028"/>
                  <a:pt x="2106341" y="992886"/>
                  <a:pt x="2092498" y="997584"/>
                </a:cubicBezTo>
                <a:cubicBezTo>
                  <a:pt x="2083227" y="1025271"/>
                  <a:pt x="2075607" y="1053591"/>
                  <a:pt x="2064812" y="1080643"/>
                </a:cubicBezTo>
                <a:cubicBezTo>
                  <a:pt x="1995343" y="1254124"/>
                  <a:pt x="1953941" y="1127124"/>
                  <a:pt x="1649141" y="1094486"/>
                </a:cubicBezTo>
                <a:cubicBezTo>
                  <a:pt x="1581958" y="1049781"/>
                  <a:pt x="1587927" y="1041018"/>
                  <a:pt x="1469055" y="1080643"/>
                </a:cubicBezTo>
                <a:cubicBezTo>
                  <a:pt x="1453180" y="1085977"/>
                  <a:pt x="1451655" y="1109218"/>
                  <a:pt x="1441368" y="1122171"/>
                </a:cubicBezTo>
                <a:cubicBezTo>
                  <a:pt x="1433114" y="1132459"/>
                  <a:pt x="1425874" y="1145412"/>
                  <a:pt x="1413555" y="1149984"/>
                </a:cubicBezTo>
                <a:cubicBezTo>
                  <a:pt x="1387267" y="1159763"/>
                  <a:pt x="1358183" y="1159128"/>
                  <a:pt x="1330498" y="1163828"/>
                </a:cubicBezTo>
                <a:cubicBezTo>
                  <a:pt x="1325799" y="1177671"/>
                  <a:pt x="1326942" y="1195069"/>
                  <a:pt x="1316655" y="1205356"/>
                </a:cubicBezTo>
                <a:cubicBezTo>
                  <a:pt x="1280587" y="1241297"/>
                  <a:pt x="1238930" y="1200277"/>
                  <a:pt x="1205783" y="1191513"/>
                </a:cubicBezTo>
                <a:cubicBezTo>
                  <a:pt x="919526" y="1115187"/>
                  <a:pt x="1202736" y="1214628"/>
                  <a:pt x="956356" y="1122171"/>
                </a:cubicBezTo>
                <a:cubicBezTo>
                  <a:pt x="933369" y="1126871"/>
                  <a:pt x="910509" y="1139062"/>
                  <a:pt x="887141" y="1136141"/>
                </a:cubicBezTo>
                <a:cubicBezTo>
                  <a:pt x="830245" y="1129030"/>
                  <a:pt x="856153" y="1083183"/>
                  <a:pt x="803956" y="1066799"/>
                </a:cubicBezTo>
                <a:cubicBezTo>
                  <a:pt x="746044" y="1048638"/>
                  <a:pt x="683941" y="1048384"/>
                  <a:pt x="623870" y="1039113"/>
                </a:cubicBezTo>
                <a:cubicBezTo>
                  <a:pt x="586951" y="1043686"/>
                  <a:pt x="549689" y="1046353"/>
                  <a:pt x="513062" y="1052956"/>
                </a:cubicBezTo>
                <a:cubicBezTo>
                  <a:pt x="498686" y="1055624"/>
                  <a:pt x="485986" y="1068578"/>
                  <a:pt x="471495" y="1066799"/>
                </a:cubicBezTo>
                <a:cubicBezTo>
                  <a:pt x="446819" y="1063752"/>
                  <a:pt x="425508" y="1047877"/>
                  <a:pt x="402216" y="1039113"/>
                </a:cubicBezTo>
                <a:cubicBezTo>
                  <a:pt x="388551" y="1034034"/>
                  <a:pt x="374518" y="1029843"/>
                  <a:pt x="360662" y="1025271"/>
                </a:cubicBezTo>
                <a:cubicBezTo>
                  <a:pt x="344482" y="976756"/>
                  <a:pt x="351937" y="978408"/>
                  <a:pt x="305239" y="942086"/>
                </a:cubicBezTo>
                <a:cubicBezTo>
                  <a:pt x="278950" y="921638"/>
                  <a:pt x="242095" y="913384"/>
                  <a:pt x="222118" y="886713"/>
                </a:cubicBezTo>
                <a:cubicBezTo>
                  <a:pt x="171788" y="819658"/>
                  <a:pt x="202458" y="838581"/>
                  <a:pt x="138984" y="817371"/>
                </a:cubicBezTo>
                <a:cubicBezTo>
                  <a:pt x="113584" y="741171"/>
                  <a:pt x="140393" y="809497"/>
                  <a:pt x="97416" y="734313"/>
                </a:cubicBezTo>
                <a:cubicBezTo>
                  <a:pt x="87180" y="716406"/>
                  <a:pt x="84323" y="693546"/>
                  <a:pt x="69718" y="678941"/>
                </a:cubicBezTo>
                <a:cubicBezTo>
                  <a:pt x="59393" y="668528"/>
                  <a:pt x="42006" y="669671"/>
                  <a:pt x="28151" y="664971"/>
                </a:cubicBezTo>
                <a:cubicBezTo>
                  <a:pt x="1722" y="532891"/>
                  <a:pt x="-20489" y="510286"/>
                  <a:pt x="28151" y="374141"/>
                </a:cubicBezTo>
                <a:cubicBezTo>
                  <a:pt x="34742" y="355599"/>
                  <a:pt x="55862" y="346328"/>
                  <a:pt x="69718" y="332486"/>
                </a:cubicBezTo>
                <a:cubicBezTo>
                  <a:pt x="60472" y="318643"/>
                  <a:pt x="42006" y="307593"/>
                  <a:pt x="42006" y="290956"/>
                </a:cubicBezTo>
                <a:cubicBezTo>
                  <a:pt x="42006" y="229743"/>
                  <a:pt x="97302" y="223519"/>
                  <a:pt x="138984" y="207771"/>
                </a:cubicBezTo>
                <a:cubicBezTo>
                  <a:pt x="152661" y="202691"/>
                  <a:pt x="166695" y="198628"/>
                  <a:pt x="180551" y="193928"/>
                </a:cubicBezTo>
                <a:cubicBezTo>
                  <a:pt x="274010" y="100456"/>
                  <a:pt x="226499" y="123189"/>
                  <a:pt x="305239" y="97027"/>
                </a:cubicBezTo>
                <a:cubicBezTo>
                  <a:pt x="323718" y="83185"/>
                  <a:pt x="345879" y="73152"/>
                  <a:pt x="360662" y="55372"/>
                </a:cubicBezTo>
                <a:cubicBezTo>
                  <a:pt x="370009" y="44196"/>
                  <a:pt x="364193" y="24130"/>
                  <a:pt x="374518" y="13842"/>
                </a:cubicBezTo>
                <a:cubicBezTo>
                  <a:pt x="384843" y="3555"/>
                  <a:pt x="416072" y="-2286"/>
                  <a:pt x="443784" y="0"/>
                </a:cubicBezTo>
              </a:path>
            </a:pathLst>
          </a:custGeom>
          <a:solidFill>
            <a:srgbClr val="9BBB5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50701" y="1418336"/>
            <a:ext cx="2325669" cy="1244989"/>
          </a:xfrm>
          <a:custGeom>
            <a:avLst/>
            <a:gdLst>
              <a:gd name="connsiteX0" fmla="*/ 456484 w 2325669"/>
              <a:gd name="connsiteY0" fmla="*/ 12700 h 1244989"/>
              <a:gd name="connsiteX1" fmla="*/ 553473 w 2325669"/>
              <a:gd name="connsiteY1" fmla="*/ 40386 h 1244989"/>
              <a:gd name="connsiteX2" fmla="*/ 692069 w 2325669"/>
              <a:gd name="connsiteY2" fmla="*/ 68072 h 1244989"/>
              <a:gd name="connsiteX3" fmla="*/ 733598 w 2325669"/>
              <a:gd name="connsiteY3" fmla="*/ 82041 h 1244989"/>
              <a:gd name="connsiteX4" fmla="*/ 858312 w 2325669"/>
              <a:gd name="connsiteY4" fmla="*/ 95885 h 1244989"/>
              <a:gd name="connsiteX5" fmla="*/ 969056 w 2325669"/>
              <a:gd name="connsiteY5" fmla="*/ 137413 h 1244989"/>
              <a:gd name="connsiteX6" fmla="*/ 1135299 w 2325669"/>
              <a:gd name="connsiteY6" fmla="*/ 178942 h 1244989"/>
              <a:gd name="connsiteX7" fmla="*/ 1925112 w 2325669"/>
              <a:gd name="connsiteY7" fmla="*/ 165100 h 1244989"/>
              <a:gd name="connsiteX8" fmla="*/ 1966641 w 2325669"/>
              <a:gd name="connsiteY8" fmla="*/ 178942 h 1244989"/>
              <a:gd name="connsiteX9" fmla="*/ 1994327 w 2325669"/>
              <a:gd name="connsiteY9" fmla="*/ 220471 h 1244989"/>
              <a:gd name="connsiteX10" fmla="*/ 2022013 w 2325669"/>
              <a:gd name="connsiteY10" fmla="*/ 275971 h 1244989"/>
              <a:gd name="connsiteX11" fmla="*/ 2077512 w 2325669"/>
              <a:gd name="connsiteY11" fmla="*/ 317499 h 1244989"/>
              <a:gd name="connsiteX12" fmla="*/ 2132883 w 2325669"/>
              <a:gd name="connsiteY12" fmla="*/ 414528 h 1244989"/>
              <a:gd name="connsiteX13" fmla="*/ 2202099 w 2325669"/>
              <a:gd name="connsiteY13" fmla="*/ 483743 h 1244989"/>
              <a:gd name="connsiteX14" fmla="*/ 2257598 w 2325669"/>
              <a:gd name="connsiteY14" fmla="*/ 566928 h 1244989"/>
              <a:gd name="connsiteX15" fmla="*/ 2271441 w 2325669"/>
              <a:gd name="connsiteY15" fmla="*/ 649986 h 1244989"/>
              <a:gd name="connsiteX16" fmla="*/ 2312970 w 2325669"/>
              <a:gd name="connsiteY16" fmla="*/ 663828 h 1244989"/>
              <a:gd name="connsiteX17" fmla="*/ 2243755 w 2325669"/>
              <a:gd name="connsiteY17" fmla="*/ 788543 h 1244989"/>
              <a:gd name="connsiteX18" fmla="*/ 2174413 w 2325669"/>
              <a:gd name="connsiteY18" fmla="*/ 940943 h 1244989"/>
              <a:gd name="connsiteX19" fmla="*/ 2146727 w 2325669"/>
              <a:gd name="connsiteY19" fmla="*/ 996441 h 1244989"/>
              <a:gd name="connsiteX20" fmla="*/ 2105198 w 2325669"/>
              <a:gd name="connsiteY20" fmla="*/ 1010284 h 1244989"/>
              <a:gd name="connsiteX21" fmla="*/ 2077512 w 2325669"/>
              <a:gd name="connsiteY21" fmla="*/ 1093343 h 1244989"/>
              <a:gd name="connsiteX22" fmla="*/ 1661841 w 2325669"/>
              <a:gd name="connsiteY22" fmla="*/ 1107186 h 1244989"/>
              <a:gd name="connsiteX23" fmla="*/ 1481755 w 2325669"/>
              <a:gd name="connsiteY23" fmla="*/ 1093343 h 1244989"/>
              <a:gd name="connsiteX24" fmla="*/ 1454068 w 2325669"/>
              <a:gd name="connsiteY24" fmla="*/ 1134871 h 1244989"/>
              <a:gd name="connsiteX25" fmla="*/ 1426255 w 2325669"/>
              <a:gd name="connsiteY25" fmla="*/ 1162684 h 1244989"/>
              <a:gd name="connsiteX26" fmla="*/ 1343198 w 2325669"/>
              <a:gd name="connsiteY26" fmla="*/ 1176528 h 1244989"/>
              <a:gd name="connsiteX27" fmla="*/ 1329355 w 2325669"/>
              <a:gd name="connsiteY27" fmla="*/ 1218056 h 1244989"/>
              <a:gd name="connsiteX28" fmla="*/ 1218483 w 2325669"/>
              <a:gd name="connsiteY28" fmla="*/ 1204213 h 1244989"/>
              <a:gd name="connsiteX29" fmla="*/ 969056 w 2325669"/>
              <a:gd name="connsiteY29" fmla="*/ 1134871 h 1244989"/>
              <a:gd name="connsiteX30" fmla="*/ 899841 w 2325669"/>
              <a:gd name="connsiteY30" fmla="*/ 1148841 h 1244989"/>
              <a:gd name="connsiteX31" fmla="*/ 816656 w 2325669"/>
              <a:gd name="connsiteY31" fmla="*/ 1079499 h 1244989"/>
              <a:gd name="connsiteX32" fmla="*/ 636570 w 2325669"/>
              <a:gd name="connsiteY32" fmla="*/ 1051813 h 1244989"/>
              <a:gd name="connsiteX33" fmla="*/ 525762 w 2325669"/>
              <a:gd name="connsiteY33" fmla="*/ 1065656 h 1244989"/>
              <a:gd name="connsiteX34" fmla="*/ 484195 w 2325669"/>
              <a:gd name="connsiteY34" fmla="*/ 1079499 h 1244989"/>
              <a:gd name="connsiteX35" fmla="*/ 414916 w 2325669"/>
              <a:gd name="connsiteY35" fmla="*/ 1051813 h 1244989"/>
              <a:gd name="connsiteX36" fmla="*/ 373362 w 2325669"/>
              <a:gd name="connsiteY36" fmla="*/ 1037971 h 1244989"/>
              <a:gd name="connsiteX37" fmla="*/ 317939 w 2325669"/>
              <a:gd name="connsiteY37" fmla="*/ 954786 h 1244989"/>
              <a:gd name="connsiteX38" fmla="*/ 234818 w 2325669"/>
              <a:gd name="connsiteY38" fmla="*/ 899413 h 1244989"/>
              <a:gd name="connsiteX39" fmla="*/ 151684 w 2325669"/>
              <a:gd name="connsiteY39" fmla="*/ 830071 h 1244989"/>
              <a:gd name="connsiteX40" fmla="*/ 110116 w 2325669"/>
              <a:gd name="connsiteY40" fmla="*/ 747013 h 1244989"/>
              <a:gd name="connsiteX41" fmla="*/ 82418 w 2325669"/>
              <a:gd name="connsiteY41" fmla="*/ 691641 h 1244989"/>
              <a:gd name="connsiteX42" fmla="*/ 40851 w 2325669"/>
              <a:gd name="connsiteY42" fmla="*/ 677671 h 1244989"/>
              <a:gd name="connsiteX43" fmla="*/ 40851 w 2325669"/>
              <a:gd name="connsiteY43" fmla="*/ 386841 h 1244989"/>
              <a:gd name="connsiteX44" fmla="*/ 82418 w 2325669"/>
              <a:gd name="connsiteY44" fmla="*/ 345186 h 1244989"/>
              <a:gd name="connsiteX45" fmla="*/ 54706 w 2325669"/>
              <a:gd name="connsiteY45" fmla="*/ 303656 h 1244989"/>
              <a:gd name="connsiteX46" fmla="*/ 151684 w 2325669"/>
              <a:gd name="connsiteY46" fmla="*/ 220471 h 1244989"/>
              <a:gd name="connsiteX47" fmla="*/ 193251 w 2325669"/>
              <a:gd name="connsiteY47" fmla="*/ 206628 h 1244989"/>
              <a:gd name="connsiteX48" fmla="*/ 317939 w 2325669"/>
              <a:gd name="connsiteY48" fmla="*/ 109727 h 1244989"/>
              <a:gd name="connsiteX49" fmla="*/ 373362 w 2325669"/>
              <a:gd name="connsiteY49" fmla="*/ 68072 h 1244989"/>
              <a:gd name="connsiteX50" fmla="*/ 387218 w 2325669"/>
              <a:gd name="connsiteY50" fmla="*/ 26542 h 1244989"/>
              <a:gd name="connsiteX51" fmla="*/ 456484 w 2325669"/>
              <a:gd name="connsiteY51" fmla="*/ 12700 h 1244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2325669" h="1244989">
                <a:moveTo>
                  <a:pt x="456484" y="12700"/>
                </a:moveTo>
                <a:cubicBezTo>
                  <a:pt x="484195" y="14986"/>
                  <a:pt x="520746" y="32766"/>
                  <a:pt x="553473" y="40386"/>
                </a:cubicBezTo>
                <a:cubicBezTo>
                  <a:pt x="599308" y="51180"/>
                  <a:pt x="647365" y="53213"/>
                  <a:pt x="692069" y="68072"/>
                </a:cubicBezTo>
                <a:cubicBezTo>
                  <a:pt x="705912" y="72771"/>
                  <a:pt x="719120" y="79628"/>
                  <a:pt x="733598" y="82041"/>
                </a:cubicBezTo>
                <a:cubicBezTo>
                  <a:pt x="774873" y="88900"/>
                  <a:pt x="816656" y="91186"/>
                  <a:pt x="858312" y="95885"/>
                </a:cubicBezTo>
                <a:cubicBezTo>
                  <a:pt x="895269" y="109727"/>
                  <a:pt x="930956" y="127253"/>
                  <a:pt x="969056" y="137413"/>
                </a:cubicBezTo>
                <a:cubicBezTo>
                  <a:pt x="1203624" y="199897"/>
                  <a:pt x="949752" y="104775"/>
                  <a:pt x="1135299" y="178942"/>
                </a:cubicBezTo>
                <a:cubicBezTo>
                  <a:pt x="1539158" y="155194"/>
                  <a:pt x="1566464" y="137541"/>
                  <a:pt x="1925112" y="165100"/>
                </a:cubicBezTo>
                <a:cubicBezTo>
                  <a:pt x="1939590" y="166242"/>
                  <a:pt x="1952798" y="174371"/>
                  <a:pt x="1966641" y="178942"/>
                </a:cubicBezTo>
                <a:cubicBezTo>
                  <a:pt x="1975912" y="192786"/>
                  <a:pt x="1986071" y="206121"/>
                  <a:pt x="1994327" y="220471"/>
                </a:cubicBezTo>
                <a:cubicBezTo>
                  <a:pt x="2004614" y="238506"/>
                  <a:pt x="2008551" y="260222"/>
                  <a:pt x="2022013" y="275971"/>
                </a:cubicBezTo>
                <a:cubicBezTo>
                  <a:pt x="2037126" y="293496"/>
                  <a:pt x="2061129" y="301243"/>
                  <a:pt x="2077512" y="317499"/>
                </a:cubicBezTo>
                <a:cubicBezTo>
                  <a:pt x="2118914" y="359028"/>
                  <a:pt x="2094911" y="365633"/>
                  <a:pt x="2132883" y="414528"/>
                </a:cubicBezTo>
                <a:cubicBezTo>
                  <a:pt x="2152949" y="440309"/>
                  <a:pt x="2182160" y="457962"/>
                  <a:pt x="2202099" y="483743"/>
                </a:cubicBezTo>
                <a:cubicBezTo>
                  <a:pt x="2319574" y="634746"/>
                  <a:pt x="2162221" y="471550"/>
                  <a:pt x="2257598" y="566928"/>
                </a:cubicBezTo>
                <a:cubicBezTo>
                  <a:pt x="2262170" y="594613"/>
                  <a:pt x="2257471" y="625602"/>
                  <a:pt x="2271441" y="649986"/>
                </a:cubicBezTo>
                <a:cubicBezTo>
                  <a:pt x="2278680" y="662686"/>
                  <a:pt x="2310557" y="649478"/>
                  <a:pt x="2312970" y="663828"/>
                </a:cubicBezTo>
                <a:cubicBezTo>
                  <a:pt x="2318812" y="698499"/>
                  <a:pt x="2261154" y="765302"/>
                  <a:pt x="2243755" y="788543"/>
                </a:cubicBezTo>
                <a:cubicBezTo>
                  <a:pt x="2200702" y="917702"/>
                  <a:pt x="2237277" y="827786"/>
                  <a:pt x="2174413" y="940943"/>
                </a:cubicBezTo>
                <a:cubicBezTo>
                  <a:pt x="2164380" y="958977"/>
                  <a:pt x="2161332" y="981837"/>
                  <a:pt x="2146727" y="996441"/>
                </a:cubicBezTo>
                <a:cubicBezTo>
                  <a:pt x="2136440" y="1006728"/>
                  <a:pt x="2119041" y="1005586"/>
                  <a:pt x="2105198" y="1010284"/>
                </a:cubicBezTo>
                <a:cubicBezTo>
                  <a:pt x="2095927" y="1037971"/>
                  <a:pt x="2088307" y="1066291"/>
                  <a:pt x="2077512" y="1093343"/>
                </a:cubicBezTo>
                <a:cubicBezTo>
                  <a:pt x="2008043" y="1266824"/>
                  <a:pt x="1966641" y="1139824"/>
                  <a:pt x="1661841" y="1107186"/>
                </a:cubicBezTo>
                <a:cubicBezTo>
                  <a:pt x="1594658" y="1062481"/>
                  <a:pt x="1600627" y="1053718"/>
                  <a:pt x="1481755" y="1093343"/>
                </a:cubicBezTo>
                <a:cubicBezTo>
                  <a:pt x="1465880" y="1098677"/>
                  <a:pt x="1464355" y="1121918"/>
                  <a:pt x="1454068" y="1134871"/>
                </a:cubicBezTo>
                <a:cubicBezTo>
                  <a:pt x="1445814" y="1145159"/>
                  <a:pt x="1438574" y="1158112"/>
                  <a:pt x="1426255" y="1162684"/>
                </a:cubicBezTo>
                <a:cubicBezTo>
                  <a:pt x="1399967" y="1172463"/>
                  <a:pt x="1370883" y="1171828"/>
                  <a:pt x="1343198" y="1176528"/>
                </a:cubicBezTo>
                <a:cubicBezTo>
                  <a:pt x="1338499" y="1190371"/>
                  <a:pt x="1339642" y="1207769"/>
                  <a:pt x="1329355" y="1218056"/>
                </a:cubicBezTo>
                <a:cubicBezTo>
                  <a:pt x="1293287" y="1253997"/>
                  <a:pt x="1251630" y="1212977"/>
                  <a:pt x="1218483" y="1204213"/>
                </a:cubicBezTo>
                <a:cubicBezTo>
                  <a:pt x="932226" y="1127887"/>
                  <a:pt x="1215436" y="1227328"/>
                  <a:pt x="969056" y="1134871"/>
                </a:cubicBezTo>
                <a:cubicBezTo>
                  <a:pt x="946069" y="1139571"/>
                  <a:pt x="923209" y="1151762"/>
                  <a:pt x="899841" y="1148841"/>
                </a:cubicBezTo>
                <a:cubicBezTo>
                  <a:pt x="842945" y="1141730"/>
                  <a:pt x="868853" y="1095883"/>
                  <a:pt x="816656" y="1079499"/>
                </a:cubicBezTo>
                <a:cubicBezTo>
                  <a:pt x="758744" y="1061338"/>
                  <a:pt x="696641" y="1061084"/>
                  <a:pt x="636570" y="1051813"/>
                </a:cubicBezTo>
                <a:cubicBezTo>
                  <a:pt x="599651" y="1056386"/>
                  <a:pt x="562389" y="1059053"/>
                  <a:pt x="525762" y="1065656"/>
                </a:cubicBezTo>
                <a:cubicBezTo>
                  <a:pt x="511386" y="1068324"/>
                  <a:pt x="498686" y="1081278"/>
                  <a:pt x="484195" y="1079499"/>
                </a:cubicBezTo>
                <a:cubicBezTo>
                  <a:pt x="459519" y="1076452"/>
                  <a:pt x="438208" y="1060577"/>
                  <a:pt x="414916" y="1051813"/>
                </a:cubicBezTo>
                <a:cubicBezTo>
                  <a:pt x="401251" y="1046734"/>
                  <a:pt x="387218" y="1042543"/>
                  <a:pt x="373362" y="1037971"/>
                </a:cubicBezTo>
                <a:cubicBezTo>
                  <a:pt x="357182" y="989456"/>
                  <a:pt x="364637" y="991108"/>
                  <a:pt x="317939" y="954786"/>
                </a:cubicBezTo>
                <a:cubicBezTo>
                  <a:pt x="291650" y="934338"/>
                  <a:pt x="254795" y="926084"/>
                  <a:pt x="234818" y="899413"/>
                </a:cubicBezTo>
                <a:cubicBezTo>
                  <a:pt x="184488" y="832358"/>
                  <a:pt x="215158" y="851281"/>
                  <a:pt x="151684" y="830071"/>
                </a:cubicBezTo>
                <a:cubicBezTo>
                  <a:pt x="126284" y="753871"/>
                  <a:pt x="153093" y="822197"/>
                  <a:pt x="110116" y="747013"/>
                </a:cubicBezTo>
                <a:cubicBezTo>
                  <a:pt x="99880" y="729106"/>
                  <a:pt x="97023" y="706246"/>
                  <a:pt x="82418" y="691641"/>
                </a:cubicBezTo>
                <a:cubicBezTo>
                  <a:pt x="72093" y="681228"/>
                  <a:pt x="54706" y="682371"/>
                  <a:pt x="40851" y="677671"/>
                </a:cubicBezTo>
                <a:cubicBezTo>
                  <a:pt x="14422" y="545591"/>
                  <a:pt x="-7789" y="522986"/>
                  <a:pt x="40851" y="386841"/>
                </a:cubicBezTo>
                <a:cubicBezTo>
                  <a:pt x="47442" y="368299"/>
                  <a:pt x="68562" y="359028"/>
                  <a:pt x="82418" y="345186"/>
                </a:cubicBezTo>
                <a:cubicBezTo>
                  <a:pt x="73172" y="331343"/>
                  <a:pt x="54706" y="320293"/>
                  <a:pt x="54706" y="303656"/>
                </a:cubicBezTo>
                <a:cubicBezTo>
                  <a:pt x="54706" y="242443"/>
                  <a:pt x="110002" y="236219"/>
                  <a:pt x="151684" y="220471"/>
                </a:cubicBezTo>
                <a:cubicBezTo>
                  <a:pt x="165361" y="215391"/>
                  <a:pt x="179395" y="211328"/>
                  <a:pt x="193251" y="206628"/>
                </a:cubicBezTo>
                <a:cubicBezTo>
                  <a:pt x="286710" y="113156"/>
                  <a:pt x="239199" y="135889"/>
                  <a:pt x="317939" y="109727"/>
                </a:cubicBezTo>
                <a:cubicBezTo>
                  <a:pt x="336418" y="95885"/>
                  <a:pt x="358579" y="85852"/>
                  <a:pt x="373362" y="68072"/>
                </a:cubicBezTo>
                <a:cubicBezTo>
                  <a:pt x="382709" y="56896"/>
                  <a:pt x="376893" y="36830"/>
                  <a:pt x="387218" y="26542"/>
                </a:cubicBezTo>
                <a:cubicBezTo>
                  <a:pt x="397543" y="16255"/>
                  <a:pt x="428772" y="10413"/>
                  <a:pt x="456484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664245" y="1002283"/>
            <a:ext cx="2300303" cy="1150270"/>
          </a:xfrm>
          <a:custGeom>
            <a:avLst/>
            <a:gdLst>
              <a:gd name="connsiteX0" fmla="*/ 443689 w 2300303"/>
              <a:gd name="connsiteY0" fmla="*/ 0 h 1150270"/>
              <a:gd name="connsiteX1" fmla="*/ 540718 w 2300303"/>
              <a:gd name="connsiteY1" fmla="*/ 26162 h 1150270"/>
              <a:gd name="connsiteX2" fmla="*/ 679274 w 2300303"/>
              <a:gd name="connsiteY2" fmla="*/ 52324 h 1150270"/>
              <a:gd name="connsiteX3" fmla="*/ 720804 w 2300303"/>
              <a:gd name="connsiteY3" fmla="*/ 65277 h 1150270"/>
              <a:gd name="connsiteX4" fmla="*/ 845518 w 2300303"/>
              <a:gd name="connsiteY4" fmla="*/ 78358 h 1150270"/>
              <a:gd name="connsiteX5" fmla="*/ 956388 w 2300303"/>
              <a:gd name="connsiteY5" fmla="*/ 117602 h 1150270"/>
              <a:gd name="connsiteX6" fmla="*/ 1122632 w 2300303"/>
              <a:gd name="connsiteY6" fmla="*/ 156844 h 1150270"/>
              <a:gd name="connsiteX7" fmla="*/ 1912318 w 2300303"/>
              <a:gd name="connsiteY7" fmla="*/ 143763 h 1150270"/>
              <a:gd name="connsiteX8" fmla="*/ 1953847 w 2300303"/>
              <a:gd name="connsiteY8" fmla="*/ 156844 h 1150270"/>
              <a:gd name="connsiteX9" fmla="*/ 1981533 w 2300303"/>
              <a:gd name="connsiteY9" fmla="*/ 195961 h 1150270"/>
              <a:gd name="connsiteX10" fmla="*/ 2009346 w 2300303"/>
              <a:gd name="connsiteY10" fmla="*/ 248285 h 1150270"/>
              <a:gd name="connsiteX11" fmla="*/ 2064718 w 2300303"/>
              <a:gd name="connsiteY11" fmla="*/ 287527 h 1150270"/>
              <a:gd name="connsiteX12" fmla="*/ 2120089 w 2300303"/>
              <a:gd name="connsiteY12" fmla="*/ 378968 h 1150270"/>
              <a:gd name="connsiteX13" fmla="*/ 2189432 w 2300303"/>
              <a:gd name="connsiteY13" fmla="*/ 444246 h 1150270"/>
              <a:gd name="connsiteX14" fmla="*/ 2244804 w 2300303"/>
              <a:gd name="connsiteY14" fmla="*/ 522732 h 1150270"/>
              <a:gd name="connsiteX15" fmla="*/ 2258647 w 2300303"/>
              <a:gd name="connsiteY15" fmla="*/ 601091 h 1150270"/>
              <a:gd name="connsiteX16" fmla="*/ 2300303 w 2300303"/>
              <a:gd name="connsiteY16" fmla="*/ 614172 h 1150270"/>
              <a:gd name="connsiteX17" fmla="*/ 2230960 w 2300303"/>
              <a:gd name="connsiteY17" fmla="*/ 731773 h 1150270"/>
              <a:gd name="connsiteX18" fmla="*/ 2161746 w 2300303"/>
              <a:gd name="connsiteY18" fmla="*/ 875538 h 1150270"/>
              <a:gd name="connsiteX19" fmla="*/ 2133933 w 2300303"/>
              <a:gd name="connsiteY19" fmla="*/ 927735 h 1150270"/>
              <a:gd name="connsiteX20" fmla="*/ 2092404 w 2300303"/>
              <a:gd name="connsiteY20" fmla="*/ 940816 h 1150270"/>
              <a:gd name="connsiteX21" fmla="*/ 2064718 w 2300303"/>
              <a:gd name="connsiteY21" fmla="*/ 1019175 h 1150270"/>
              <a:gd name="connsiteX22" fmla="*/ 1649047 w 2300303"/>
              <a:gd name="connsiteY22" fmla="*/ 1032255 h 1150270"/>
              <a:gd name="connsiteX23" fmla="*/ 1468960 w 2300303"/>
              <a:gd name="connsiteY23" fmla="*/ 1019175 h 1150270"/>
              <a:gd name="connsiteX24" fmla="*/ 1441274 w 2300303"/>
              <a:gd name="connsiteY24" fmla="*/ 1058417 h 1150270"/>
              <a:gd name="connsiteX25" fmla="*/ 1413588 w 2300303"/>
              <a:gd name="connsiteY25" fmla="*/ 1084580 h 1150270"/>
              <a:gd name="connsiteX26" fmla="*/ 1330404 w 2300303"/>
              <a:gd name="connsiteY26" fmla="*/ 1097661 h 1150270"/>
              <a:gd name="connsiteX27" fmla="*/ 1316560 w 2300303"/>
              <a:gd name="connsiteY27" fmla="*/ 1136776 h 1150270"/>
              <a:gd name="connsiteX28" fmla="*/ 1205689 w 2300303"/>
              <a:gd name="connsiteY28" fmla="*/ 1123695 h 1150270"/>
              <a:gd name="connsiteX29" fmla="*/ 956388 w 2300303"/>
              <a:gd name="connsiteY29" fmla="*/ 1058417 h 1150270"/>
              <a:gd name="connsiteX30" fmla="*/ 887047 w 2300303"/>
              <a:gd name="connsiteY30" fmla="*/ 1071498 h 1150270"/>
              <a:gd name="connsiteX31" fmla="*/ 803988 w 2300303"/>
              <a:gd name="connsiteY31" fmla="*/ 1006094 h 1150270"/>
              <a:gd name="connsiteX32" fmla="*/ 623903 w 2300303"/>
              <a:gd name="connsiteY32" fmla="*/ 980058 h 1150270"/>
              <a:gd name="connsiteX33" fmla="*/ 513032 w 2300303"/>
              <a:gd name="connsiteY33" fmla="*/ 993139 h 1150270"/>
              <a:gd name="connsiteX34" fmla="*/ 471503 w 2300303"/>
              <a:gd name="connsiteY34" fmla="*/ 1006094 h 1150270"/>
              <a:gd name="connsiteX35" fmla="*/ 402160 w 2300303"/>
              <a:gd name="connsiteY35" fmla="*/ 980058 h 1150270"/>
              <a:gd name="connsiteX36" fmla="*/ 360632 w 2300303"/>
              <a:gd name="connsiteY36" fmla="*/ 966977 h 1150270"/>
              <a:gd name="connsiteX37" fmla="*/ 305133 w 2300303"/>
              <a:gd name="connsiteY37" fmla="*/ 888492 h 1150270"/>
              <a:gd name="connsiteX38" fmla="*/ 222074 w 2300303"/>
              <a:gd name="connsiteY38" fmla="*/ 836295 h 1150270"/>
              <a:gd name="connsiteX39" fmla="*/ 138889 w 2300303"/>
              <a:gd name="connsiteY39" fmla="*/ 770889 h 1150270"/>
              <a:gd name="connsiteX40" fmla="*/ 97360 w 2300303"/>
              <a:gd name="connsiteY40" fmla="*/ 692530 h 1150270"/>
              <a:gd name="connsiteX41" fmla="*/ 69674 w 2300303"/>
              <a:gd name="connsiteY41" fmla="*/ 640333 h 1150270"/>
              <a:gd name="connsiteX42" fmla="*/ 28146 w 2300303"/>
              <a:gd name="connsiteY42" fmla="*/ 627252 h 1150270"/>
              <a:gd name="connsiteX43" fmla="*/ 28146 w 2300303"/>
              <a:gd name="connsiteY43" fmla="*/ 352805 h 1150270"/>
              <a:gd name="connsiteX44" fmla="*/ 69674 w 2300303"/>
              <a:gd name="connsiteY44" fmla="*/ 313563 h 1150270"/>
              <a:gd name="connsiteX45" fmla="*/ 41988 w 2300303"/>
              <a:gd name="connsiteY45" fmla="*/ 274447 h 1150270"/>
              <a:gd name="connsiteX46" fmla="*/ 138889 w 2300303"/>
              <a:gd name="connsiteY46" fmla="*/ 195961 h 1150270"/>
              <a:gd name="connsiteX47" fmla="*/ 180546 w 2300303"/>
              <a:gd name="connsiteY47" fmla="*/ 182880 h 1150270"/>
              <a:gd name="connsiteX48" fmla="*/ 305133 w 2300303"/>
              <a:gd name="connsiteY48" fmla="*/ 91440 h 1150270"/>
              <a:gd name="connsiteX49" fmla="*/ 360632 w 2300303"/>
              <a:gd name="connsiteY49" fmla="*/ 52324 h 1150270"/>
              <a:gd name="connsiteX50" fmla="*/ 374474 w 2300303"/>
              <a:gd name="connsiteY50" fmla="*/ 13080 h 1150270"/>
              <a:gd name="connsiteX51" fmla="*/ 443689 w 2300303"/>
              <a:gd name="connsiteY51" fmla="*/ 0 h 1150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2300303" h="1150270">
                <a:moveTo>
                  <a:pt x="443689" y="0"/>
                </a:moveTo>
                <a:cubicBezTo>
                  <a:pt x="471503" y="2158"/>
                  <a:pt x="507951" y="18923"/>
                  <a:pt x="540718" y="26162"/>
                </a:cubicBezTo>
                <a:cubicBezTo>
                  <a:pt x="586564" y="36322"/>
                  <a:pt x="634571" y="38227"/>
                  <a:pt x="679274" y="52324"/>
                </a:cubicBezTo>
                <a:cubicBezTo>
                  <a:pt x="693118" y="56641"/>
                  <a:pt x="706453" y="63119"/>
                  <a:pt x="720804" y="65277"/>
                </a:cubicBezTo>
                <a:cubicBezTo>
                  <a:pt x="762079" y="71882"/>
                  <a:pt x="803988" y="74041"/>
                  <a:pt x="845518" y="78358"/>
                </a:cubicBezTo>
                <a:cubicBezTo>
                  <a:pt x="882474" y="91440"/>
                  <a:pt x="918288" y="108077"/>
                  <a:pt x="956388" y="117602"/>
                </a:cubicBezTo>
                <a:cubicBezTo>
                  <a:pt x="1190831" y="176530"/>
                  <a:pt x="937085" y="86741"/>
                  <a:pt x="1122632" y="156844"/>
                </a:cubicBezTo>
                <a:cubicBezTo>
                  <a:pt x="1526364" y="134366"/>
                  <a:pt x="1553797" y="117729"/>
                  <a:pt x="1912318" y="143763"/>
                </a:cubicBezTo>
                <a:cubicBezTo>
                  <a:pt x="1926922" y="144780"/>
                  <a:pt x="1940004" y="152400"/>
                  <a:pt x="1953847" y="156844"/>
                </a:cubicBezTo>
                <a:cubicBezTo>
                  <a:pt x="1963118" y="169926"/>
                  <a:pt x="1973278" y="182372"/>
                  <a:pt x="1981533" y="195961"/>
                </a:cubicBezTo>
                <a:cubicBezTo>
                  <a:pt x="1991820" y="212979"/>
                  <a:pt x="1995884" y="233426"/>
                  <a:pt x="2009346" y="248285"/>
                </a:cubicBezTo>
                <a:cubicBezTo>
                  <a:pt x="2024332" y="264794"/>
                  <a:pt x="2048335" y="272033"/>
                  <a:pt x="2064718" y="287527"/>
                </a:cubicBezTo>
                <a:cubicBezTo>
                  <a:pt x="2106247" y="326644"/>
                  <a:pt x="2082117" y="332866"/>
                  <a:pt x="2120089" y="378968"/>
                </a:cubicBezTo>
                <a:cubicBezTo>
                  <a:pt x="2140156" y="403225"/>
                  <a:pt x="2169366" y="419988"/>
                  <a:pt x="2189432" y="444246"/>
                </a:cubicBezTo>
                <a:cubicBezTo>
                  <a:pt x="2306780" y="586613"/>
                  <a:pt x="2149426" y="432688"/>
                  <a:pt x="2244804" y="522732"/>
                </a:cubicBezTo>
                <a:cubicBezTo>
                  <a:pt x="2249503" y="548766"/>
                  <a:pt x="2244804" y="578104"/>
                  <a:pt x="2258647" y="601091"/>
                </a:cubicBezTo>
                <a:cubicBezTo>
                  <a:pt x="2265885" y="613029"/>
                  <a:pt x="2297889" y="600583"/>
                  <a:pt x="2300303" y="614172"/>
                </a:cubicBezTo>
                <a:cubicBezTo>
                  <a:pt x="2306018" y="646811"/>
                  <a:pt x="2248360" y="709802"/>
                  <a:pt x="2230960" y="731773"/>
                </a:cubicBezTo>
                <a:cubicBezTo>
                  <a:pt x="2187908" y="853567"/>
                  <a:pt x="2224610" y="768730"/>
                  <a:pt x="2161746" y="875538"/>
                </a:cubicBezTo>
                <a:cubicBezTo>
                  <a:pt x="2151712" y="892555"/>
                  <a:pt x="2148537" y="914019"/>
                  <a:pt x="2133933" y="927735"/>
                </a:cubicBezTo>
                <a:cubicBezTo>
                  <a:pt x="2123646" y="937514"/>
                  <a:pt x="2106247" y="936498"/>
                  <a:pt x="2092404" y="940816"/>
                </a:cubicBezTo>
                <a:cubicBezTo>
                  <a:pt x="2083133" y="966977"/>
                  <a:pt x="2075512" y="993648"/>
                  <a:pt x="2064718" y="1019175"/>
                </a:cubicBezTo>
                <a:cubicBezTo>
                  <a:pt x="1995375" y="1182877"/>
                  <a:pt x="1953847" y="1063117"/>
                  <a:pt x="1649047" y="1032255"/>
                </a:cubicBezTo>
                <a:cubicBezTo>
                  <a:pt x="1581863" y="990092"/>
                  <a:pt x="1587833" y="981836"/>
                  <a:pt x="1468960" y="1019175"/>
                </a:cubicBezTo>
                <a:cubicBezTo>
                  <a:pt x="1453212" y="1024127"/>
                  <a:pt x="1451688" y="1046098"/>
                  <a:pt x="1441274" y="1058417"/>
                </a:cubicBezTo>
                <a:cubicBezTo>
                  <a:pt x="1433147" y="1068070"/>
                  <a:pt x="1425781" y="1080261"/>
                  <a:pt x="1413588" y="1084580"/>
                </a:cubicBezTo>
                <a:cubicBezTo>
                  <a:pt x="1387299" y="1093851"/>
                  <a:pt x="1358089" y="1093216"/>
                  <a:pt x="1330404" y="1097661"/>
                </a:cubicBezTo>
                <a:cubicBezTo>
                  <a:pt x="1325832" y="1110742"/>
                  <a:pt x="1326847" y="1127125"/>
                  <a:pt x="1316560" y="1136776"/>
                </a:cubicBezTo>
                <a:cubicBezTo>
                  <a:pt x="1280620" y="1170813"/>
                  <a:pt x="1238836" y="1132077"/>
                  <a:pt x="1205689" y="1123695"/>
                </a:cubicBezTo>
                <a:cubicBezTo>
                  <a:pt x="919432" y="1051686"/>
                  <a:pt x="1202642" y="1145539"/>
                  <a:pt x="956388" y="1058417"/>
                </a:cubicBezTo>
                <a:cubicBezTo>
                  <a:pt x="933274" y="1062736"/>
                  <a:pt x="910414" y="1074292"/>
                  <a:pt x="887047" y="1071498"/>
                </a:cubicBezTo>
                <a:cubicBezTo>
                  <a:pt x="830150" y="1064767"/>
                  <a:pt x="856185" y="1021588"/>
                  <a:pt x="803988" y="1006094"/>
                </a:cubicBezTo>
                <a:cubicBezTo>
                  <a:pt x="745949" y="989076"/>
                  <a:pt x="683847" y="988695"/>
                  <a:pt x="623903" y="980058"/>
                </a:cubicBezTo>
                <a:cubicBezTo>
                  <a:pt x="586946" y="984376"/>
                  <a:pt x="549608" y="986789"/>
                  <a:pt x="513032" y="993139"/>
                </a:cubicBezTo>
                <a:cubicBezTo>
                  <a:pt x="498681" y="995552"/>
                  <a:pt x="485981" y="1007872"/>
                  <a:pt x="471503" y="1006094"/>
                </a:cubicBezTo>
                <a:cubicBezTo>
                  <a:pt x="446737" y="1003300"/>
                  <a:pt x="425401" y="988186"/>
                  <a:pt x="402160" y="980058"/>
                </a:cubicBezTo>
                <a:cubicBezTo>
                  <a:pt x="388445" y="975233"/>
                  <a:pt x="374474" y="971295"/>
                  <a:pt x="360632" y="966977"/>
                </a:cubicBezTo>
                <a:cubicBezTo>
                  <a:pt x="344375" y="921130"/>
                  <a:pt x="351869" y="922782"/>
                  <a:pt x="305133" y="888492"/>
                </a:cubicBezTo>
                <a:cubicBezTo>
                  <a:pt x="278844" y="869314"/>
                  <a:pt x="242013" y="861441"/>
                  <a:pt x="222074" y="836295"/>
                </a:cubicBezTo>
                <a:cubicBezTo>
                  <a:pt x="171783" y="773048"/>
                  <a:pt x="202389" y="790955"/>
                  <a:pt x="138889" y="770889"/>
                </a:cubicBezTo>
                <a:cubicBezTo>
                  <a:pt x="113489" y="699135"/>
                  <a:pt x="140286" y="763523"/>
                  <a:pt x="97360" y="692530"/>
                </a:cubicBezTo>
                <a:cubicBezTo>
                  <a:pt x="87073" y="675639"/>
                  <a:pt x="84280" y="654050"/>
                  <a:pt x="69674" y="640333"/>
                </a:cubicBezTo>
                <a:cubicBezTo>
                  <a:pt x="59387" y="630555"/>
                  <a:pt x="41988" y="631570"/>
                  <a:pt x="28146" y="627252"/>
                </a:cubicBezTo>
                <a:cubicBezTo>
                  <a:pt x="1730" y="502538"/>
                  <a:pt x="-20494" y="481202"/>
                  <a:pt x="28146" y="352805"/>
                </a:cubicBezTo>
                <a:cubicBezTo>
                  <a:pt x="34749" y="335407"/>
                  <a:pt x="55832" y="326644"/>
                  <a:pt x="69674" y="313563"/>
                </a:cubicBezTo>
                <a:cubicBezTo>
                  <a:pt x="60404" y="300482"/>
                  <a:pt x="41988" y="290068"/>
                  <a:pt x="41988" y="274447"/>
                </a:cubicBezTo>
                <a:cubicBezTo>
                  <a:pt x="41988" y="216662"/>
                  <a:pt x="97234" y="210693"/>
                  <a:pt x="138889" y="195961"/>
                </a:cubicBezTo>
                <a:cubicBezTo>
                  <a:pt x="152606" y="191135"/>
                  <a:pt x="166703" y="187325"/>
                  <a:pt x="180546" y="182880"/>
                </a:cubicBezTo>
                <a:cubicBezTo>
                  <a:pt x="273891" y="94741"/>
                  <a:pt x="226393" y="116205"/>
                  <a:pt x="305133" y="91440"/>
                </a:cubicBezTo>
                <a:cubicBezTo>
                  <a:pt x="323674" y="78358"/>
                  <a:pt x="345772" y="68961"/>
                  <a:pt x="360632" y="52324"/>
                </a:cubicBezTo>
                <a:cubicBezTo>
                  <a:pt x="369903" y="41655"/>
                  <a:pt x="364187" y="22860"/>
                  <a:pt x="374474" y="13080"/>
                </a:cubicBezTo>
                <a:cubicBezTo>
                  <a:pt x="384761" y="3302"/>
                  <a:pt x="416004" y="-2158"/>
                  <a:pt x="443689" y="0"/>
                </a:cubicBezTo>
              </a:path>
            </a:pathLst>
          </a:custGeom>
          <a:solidFill>
            <a:srgbClr val="9BBB5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651545" y="989583"/>
            <a:ext cx="2325703" cy="1175670"/>
          </a:xfrm>
          <a:custGeom>
            <a:avLst/>
            <a:gdLst>
              <a:gd name="connsiteX0" fmla="*/ 456389 w 2325703"/>
              <a:gd name="connsiteY0" fmla="*/ 12700 h 1175670"/>
              <a:gd name="connsiteX1" fmla="*/ 553418 w 2325703"/>
              <a:gd name="connsiteY1" fmla="*/ 38862 h 1175670"/>
              <a:gd name="connsiteX2" fmla="*/ 691974 w 2325703"/>
              <a:gd name="connsiteY2" fmla="*/ 65024 h 1175670"/>
              <a:gd name="connsiteX3" fmla="*/ 733504 w 2325703"/>
              <a:gd name="connsiteY3" fmla="*/ 77977 h 1175670"/>
              <a:gd name="connsiteX4" fmla="*/ 858218 w 2325703"/>
              <a:gd name="connsiteY4" fmla="*/ 91058 h 1175670"/>
              <a:gd name="connsiteX5" fmla="*/ 969088 w 2325703"/>
              <a:gd name="connsiteY5" fmla="*/ 130302 h 1175670"/>
              <a:gd name="connsiteX6" fmla="*/ 1135332 w 2325703"/>
              <a:gd name="connsiteY6" fmla="*/ 169544 h 1175670"/>
              <a:gd name="connsiteX7" fmla="*/ 1925018 w 2325703"/>
              <a:gd name="connsiteY7" fmla="*/ 156463 h 1175670"/>
              <a:gd name="connsiteX8" fmla="*/ 1966547 w 2325703"/>
              <a:gd name="connsiteY8" fmla="*/ 169544 h 1175670"/>
              <a:gd name="connsiteX9" fmla="*/ 1994233 w 2325703"/>
              <a:gd name="connsiteY9" fmla="*/ 208661 h 1175670"/>
              <a:gd name="connsiteX10" fmla="*/ 2022046 w 2325703"/>
              <a:gd name="connsiteY10" fmla="*/ 260985 h 1175670"/>
              <a:gd name="connsiteX11" fmla="*/ 2077418 w 2325703"/>
              <a:gd name="connsiteY11" fmla="*/ 300227 h 1175670"/>
              <a:gd name="connsiteX12" fmla="*/ 2132789 w 2325703"/>
              <a:gd name="connsiteY12" fmla="*/ 391668 h 1175670"/>
              <a:gd name="connsiteX13" fmla="*/ 2202132 w 2325703"/>
              <a:gd name="connsiteY13" fmla="*/ 456946 h 1175670"/>
              <a:gd name="connsiteX14" fmla="*/ 2257504 w 2325703"/>
              <a:gd name="connsiteY14" fmla="*/ 535432 h 1175670"/>
              <a:gd name="connsiteX15" fmla="*/ 2271347 w 2325703"/>
              <a:gd name="connsiteY15" fmla="*/ 613791 h 1175670"/>
              <a:gd name="connsiteX16" fmla="*/ 2313003 w 2325703"/>
              <a:gd name="connsiteY16" fmla="*/ 626872 h 1175670"/>
              <a:gd name="connsiteX17" fmla="*/ 2243660 w 2325703"/>
              <a:gd name="connsiteY17" fmla="*/ 744473 h 1175670"/>
              <a:gd name="connsiteX18" fmla="*/ 2174446 w 2325703"/>
              <a:gd name="connsiteY18" fmla="*/ 888238 h 1175670"/>
              <a:gd name="connsiteX19" fmla="*/ 2146633 w 2325703"/>
              <a:gd name="connsiteY19" fmla="*/ 940435 h 1175670"/>
              <a:gd name="connsiteX20" fmla="*/ 2105104 w 2325703"/>
              <a:gd name="connsiteY20" fmla="*/ 953516 h 1175670"/>
              <a:gd name="connsiteX21" fmla="*/ 2077418 w 2325703"/>
              <a:gd name="connsiteY21" fmla="*/ 1031875 h 1175670"/>
              <a:gd name="connsiteX22" fmla="*/ 1661747 w 2325703"/>
              <a:gd name="connsiteY22" fmla="*/ 1044955 h 1175670"/>
              <a:gd name="connsiteX23" fmla="*/ 1481660 w 2325703"/>
              <a:gd name="connsiteY23" fmla="*/ 1031875 h 1175670"/>
              <a:gd name="connsiteX24" fmla="*/ 1453974 w 2325703"/>
              <a:gd name="connsiteY24" fmla="*/ 1071117 h 1175670"/>
              <a:gd name="connsiteX25" fmla="*/ 1426288 w 2325703"/>
              <a:gd name="connsiteY25" fmla="*/ 1097280 h 1175670"/>
              <a:gd name="connsiteX26" fmla="*/ 1343104 w 2325703"/>
              <a:gd name="connsiteY26" fmla="*/ 1110361 h 1175670"/>
              <a:gd name="connsiteX27" fmla="*/ 1329260 w 2325703"/>
              <a:gd name="connsiteY27" fmla="*/ 1149476 h 1175670"/>
              <a:gd name="connsiteX28" fmla="*/ 1218389 w 2325703"/>
              <a:gd name="connsiteY28" fmla="*/ 1136395 h 1175670"/>
              <a:gd name="connsiteX29" fmla="*/ 969088 w 2325703"/>
              <a:gd name="connsiteY29" fmla="*/ 1071117 h 1175670"/>
              <a:gd name="connsiteX30" fmla="*/ 899747 w 2325703"/>
              <a:gd name="connsiteY30" fmla="*/ 1084198 h 1175670"/>
              <a:gd name="connsiteX31" fmla="*/ 816688 w 2325703"/>
              <a:gd name="connsiteY31" fmla="*/ 1018794 h 1175670"/>
              <a:gd name="connsiteX32" fmla="*/ 636603 w 2325703"/>
              <a:gd name="connsiteY32" fmla="*/ 992758 h 1175670"/>
              <a:gd name="connsiteX33" fmla="*/ 525732 w 2325703"/>
              <a:gd name="connsiteY33" fmla="*/ 1005839 h 1175670"/>
              <a:gd name="connsiteX34" fmla="*/ 484203 w 2325703"/>
              <a:gd name="connsiteY34" fmla="*/ 1018794 h 1175670"/>
              <a:gd name="connsiteX35" fmla="*/ 414860 w 2325703"/>
              <a:gd name="connsiteY35" fmla="*/ 992758 h 1175670"/>
              <a:gd name="connsiteX36" fmla="*/ 373332 w 2325703"/>
              <a:gd name="connsiteY36" fmla="*/ 979677 h 1175670"/>
              <a:gd name="connsiteX37" fmla="*/ 317833 w 2325703"/>
              <a:gd name="connsiteY37" fmla="*/ 901192 h 1175670"/>
              <a:gd name="connsiteX38" fmla="*/ 234774 w 2325703"/>
              <a:gd name="connsiteY38" fmla="*/ 848995 h 1175670"/>
              <a:gd name="connsiteX39" fmla="*/ 151589 w 2325703"/>
              <a:gd name="connsiteY39" fmla="*/ 783589 h 1175670"/>
              <a:gd name="connsiteX40" fmla="*/ 110060 w 2325703"/>
              <a:gd name="connsiteY40" fmla="*/ 705230 h 1175670"/>
              <a:gd name="connsiteX41" fmla="*/ 82374 w 2325703"/>
              <a:gd name="connsiteY41" fmla="*/ 653033 h 1175670"/>
              <a:gd name="connsiteX42" fmla="*/ 40846 w 2325703"/>
              <a:gd name="connsiteY42" fmla="*/ 639952 h 1175670"/>
              <a:gd name="connsiteX43" fmla="*/ 40846 w 2325703"/>
              <a:gd name="connsiteY43" fmla="*/ 365505 h 1175670"/>
              <a:gd name="connsiteX44" fmla="*/ 82374 w 2325703"/>
              <a:gd name="connsiteY44" fmla="*/ 326263 h 1175670"/>
              <a:gd name="connsiteX45" fmla="*/ 54688 w 2325703"/>
              <a:gd name="connsiteY45" fmla="*/ 287147 h 1175670"/>
              <a:gd name="connsiteX46" fmla="*/ 151589 w 2325703"/>
              <a:gd name="connsiteY46" fmla="*/ 208661 h 1175670"/>
              <a:gd name="connsiteX47" fmla="*/ 193246 w 2325703"/>
              <a:gd name="connsiteY47" fmla="*/ 195580 h 1175670"/>
              <a:gd name="connsiteX48" fmla="*/ 317833 w 2325703"/>
              <a:gd name="connsiteY48" fmla="*/ 104140 h 1175670"/>
              <a:gd name="connsiteX49" fmla="*/ 373332 w 2325703"/>
              <a:gd name="connsiteY49" fmla="*/ 65024 h 1175670"/>
              <a:gd name="connsiteX50" fmla="*/ 387174 w 2325703"/>
              <a:gd name="connsiteY50" fmla="*/ 25780 h 1175670"/>
              <a:gd name="connsiteX51" fmla="*/ 456389 w 2325703"/>
              <a:gd name="connsiteY51" fmla="*/ 12700 h 1175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2325703" h="1175670">
                <a:moveTo>
                  <a:pt x="456389" y="12700"/>
                </a:moveTo>
                <a:cubicBezTo>
                  <a:pt x="484203" y="14858"/>
                  <a:pt x="520651" y="31623"/>
                  <a:pt x="553418" y="38862"/>
                </a:cubicBezTo>
                <a:cubicBezTo>
                  <a:pt x="599264" y="49022"/>
                  <a:pt x="647271" y="50927"/>
                  <a:pt x="691974" y="65024"/>
                </a:cubicBezTo>
                <a:cubicBezTo>
                  <a:pt x="705818" y="69341"/>
                  <a:pt x="719153" y="75819"/>
                  <a:pt x="733504" y="77977"/>
                </a:cubicBezTo>
                <a:cubicBezTo>
                  <a:pt x="774779" y="84582"/>
                  <a:pt x="816688" y="86741"/>
                  <a:pt x="858218" y="91058"/>
                </a:cubicBezTo>
                <a:cubicBezTo>
                  <a:pt x="895174" y="104140"/>
                  <a:pt x="930988" y="120777"/>
                  <a:pt x="969088" y="130302"/>
                </a:cubicBezTo>
                <a:cubicBezTo>
                  <a:pt x="1203531" y="189230"/>
                  <a:pt x="949785" y="99441"/>
                  <a:pt x="1135332" y="169544"/>
                </a:cubicBezTo>
                <a:cubicBezTo>
                  <a:pt x="1539064" y="147066"/>
                  <a:pt x="1566497" y="130429"/>
                  <a:pt x="1925018" y="156463"/>
                </a:cubicBezTo>
                <a:cubicBezTo>
                  <a:pt x="1939622" y="157480"/>
                  <a:pt x="1952704" y="165100"/>
                  <a:pt x="1966547" y="169544"/>
                </a:cubicBezTo>
                <a:cubicBezTo>
                  <a:pt x="1975818" y="182626"/>
                  <a:pt x="1985978" y="195072"/>
                  <a:pt x="1994233" y="208661"/>
                </a:cubicBezTo>
                <a:cubicBezTo>
                  <a:pt x="2004520" y="225679"/>
                  <a:pt x="2008584" y="246126"/>
                  <a:pt x="2022046" y="260985"/>
                </a:cubicBezTo>
                <a:cubicBezTo>
                  <a:pt x="2037032" y="277494"/>
                  <a:pt x="2061035" y="284733"/>
                  <a:pt x="2077418" y="300227"/>
                </a:cubicBezTo>
                <a:cubicBezTo>
                  <a:pt x="2118947" y="339344"/>
                  <a:pt x="2094817" y="345566"/>
                  <a:pt x="2132789" y="391668"/>
                </a:cubicBezTo>
                <a:cubicBezTo>
                  <a:pt x="2152856" y="415925"/>
                  <a:pt x="2182066" y="432688"/>
                  <a:pt x="2202132" y="456946"/>
                </a:cubicBezTo>
                <a:cubicBezTo>
                  <a:pt x="2319480" y="599313"/>
                  <a:pt x="2162126" y="445388"/>
                  <a:pt x="2257504" y="535432"/>
                </a:cubicBezTo>
                <a:cubicBezTo>
                  <a:pt x="2262203" y="561466"/>
                  <a:pt x="2257504" y="590804"/>
                  <a:pt x="2271347" y="613791"/>
                </a:cubicBezTo>
                <a:cubicBezTo>
                  <a:pt x="2278585" y="625729"/>
                  <a:pt x="2310589" y="613283"/>
                  <a:pt x="2313003" y="626872"/>
                </a:cubicBezTo>
                <a:cubicBezTo>
                  <a:pt x="2318718" y="659511"/>
                  <a:pt x="2261060" y="722502"/>
                  <a:pt x="2243660" y="744473"/>
                </a:cubicBezTo>
                <a:cubicBezTo>
                  <a:pt x="2200608" y="866267"/>
                  <a:pt x="2237310" y="781430"/>
                  <a:pt x="2174446" y="888238"/>
                </a:cubicBezTo>
                <a:cubicBezTo>
                  <a:pt x="2164412" y="905255"/>
                  <a:pt x="2161237" y="926719"/>
                  <a:pt x="2146633" y="940435"/>
                </a:cubicBezTo>
                <a:cubicBezTo>
                  <a:pt x="2136346" y="950214"/>
                  <a:pt x="2118947" y="949198"/>
                  <a:pt x="2105104" y="953516"/>
                </a:cubicBezTo>
                <a:cubicBezTo>
                  <a:pt x="2095833" y="979677"/>
                  <a:pt x="2088212" y="1006348"/>
                  <a:pt x="2077418" y="1031875"/>
                </a:cubicBezTo>
                <a:cubicBezTo>
                  <a:pt x="2008075" y="1195577"/>
                  <a:pt x="1966547" y="1075817"/>
                  <a:pt x="1661747" y="1044955"/>
                </a:cubicBezTo>
                <a:cubicBezTo>
                  <a:pt x="1594563" y="1002792"/>
                  <a:pt x="1600533" y="994536"/>
                  <a:pt x="1481660" y="1031875"/>
                </a:cubicBezTo>
                <a:cubicBezTo>
                  <a:pt x="1465912" y="1036827"/>
                  <a:pt x="1464388" y="1058798"/>
                  <a:pt x="1453974" y="1071117"/>
                </a:cubicBezTo>
                <a:cubicBezTo>
                  <a:pt x="1445847" y="1080770"/>
                  <a:pt x="1438481" y="1092961"/>
                  <a:pt x="1426288" y="1097280"/>
                </a:cubicBezTo>
                <a:cubicBezTo>
                  <a:pt x="1399999" y="1106551"/>
                  <a:pt x="1370789" y="1105916"/>
                  <a:pt x="1343104" y="1110361"/>
                </a:cubicBezTo>
                <a:cubicBezTo>
                  <a:pt x="1338532" y="1123442"/>
                  <a:pt x="1339547" y="1139825"/>
                  <a:pt x="1329260" y="1149476"/>
                </a:cubicBezTo>
                <a:cubicBezTo>
                  <a:pt x="1293320" y="1183513"/>
                  <a:pt x="1251536" y="1144777"/>
                  <a:pt x="1218389" y="1136395"/>
                </a:cubicBezTo>
                <a:cubicBezTo>
                  <a:pt x="932132" y="1064386"/>
                  <a:pt x="1215342" y="1158239"/>
                  <a:pt x="969088" y="1071117"/>
                </a:cubicBezTo>
                <a:cubicBezTo>
                  <a:pt x="945974" y="1075436"/>
                  <a:pt x="923114" y="1086992"/>
                  <a:pt x="899747" y="1084198"/>
                </a:cubicBezTo>
                <a:cubicBezTo>
                  <a:pt x="842850" y="1077467"/>
                  <a:pt x="868885" y="1034288"/>
                  <a:pt x="816688" y="1018794"/>
                </a:cubicBezTo>
                <a:cubicBezTo>
                  <a:pt x="758649" y="1001776"/>
                  <a:pt x="696547" y="1001395"/>
                  <a:pt x="636603" y="992758"/>
                </a:cubicBezTo>
                <a:cubicBezTo>
                  <a:pt x="599646" y="997076"/>
                  <a:pt x="562308" y="999489"/>
                  <a:pt x="525732" y="1005839"/>
                </a:cubicBezTo>
                <a:cubicBezTo>
                  <a:pt x="511381" y="1008252"/>
                  <a:pt x="498681" y="1020572"/>
                  <a:pt x="484203" y="1018794"/>
                </a:cubicBezTo>
                <a:cubicBezTo>
                  <a:pt x="459437" y="1016000"/>
                  <a:pt x="438101" y="1000886"/>
                  <a:pt x="414860" y="992758"/>
                </a:cubicBezTo>
                <a:cubicBezTo>
                  <a:pt x="401145" y="987933"/>
                  <a:pt x="387174" y="983995"/>
                  <a:pt x="373332" y="979677"/>
                </a:cubicBezTo>
                <a:cubicBezTo>
                  <a:pt x="357075" y="933830"/>
                  <a:pt x="364569" y="935482"/>
                  <a:pt x="317833" y="901192"/>
                </a:cubicBezTo>
                <a:cubicBezTo>
                  <a:pt x="291544" y="882014"/>
                  <a:pt x="254713" y="874141"/>
                  <a:pt x="234774" y="848995"/>
                </a:cubicBezTo>
                <a:cubicBezTo>
                  <a:pt x="184483" y="785748"/>
                  <a:pt x="215089" y="803655"/>
                  <a:pt x="151589" y="783589"/>
                </a:cubicBezTo>
                <a:cubicBezTo>
                  <a:pt x="126189" y="711835"/>
                  <a:pt x="152986" y="776223"/>
                  <a:pt x="110060" y="705230"/>
                </a:cubicBezTo>
                <a:cubicBezTo>
                  <a:pt x="99773" y="688339"/>
                  <a:pt x="96980" y="666750"/>
                  <a:pt x="82374" y="653033"/>
                </a:cubicBezTo>
                <a:cubicBezTo>
                  <a:pt x="72087" y="643255"/>
                  <a:pt x="54688" y="644270"/>
                  <a:pt x="40846" y="639952"/>
                </a:cubicBezTo>
                <a:cubicBezTo>
                  <a:pt x="14430" y="515238"/>
                  <a:pt x="-7794" y="493902"/>
                  <a:pt x="40846" y="365505"/>
                </a:cubicBezTo>
                <a:cubicBezTo>
                  <a:pt x="47449" y="348107"/>
                  <a:pt x="68532" y="339344"/>
                  <a:pt x="82374" y="326263"/>
                </a:cubicBezTo>
                <a:cubicBezTo>
                  <a:pt x="73104" y="313182"/>
                  <a:pt x="54688" y="302768"/>
                  <a:pt x="54688" y="287147"/>
                </a:cubicBezTo>
                <a:cubicBezTo>
                  <a:pt x="54688" y="229362"/>
                  <a:pt x="109934" y="223393"/>
                  <a:pt x="151589" y="208661"/>
                </a:cubicBezTo>
                <a:cubicBezTo>
                  <a:pt x="165306" y="203835"/>
                  <a:pt x="179403" y="200025"/>
                  <a:pt x="193246" y="195580"/>
                </a:cubicBezTo>
                <a:cubicBezTo>
                  <a:pt x="286591" y="107441"/>
                  <a:pt x="239093" y="128905"/>
                  <a:pt x="317833" y="104140"/>
                </a:cubicBezTo>
                <a:cubicBezTo>
                  <a:pt x="336374" y="91058"/>
                  <a:pt x="358472" y="81661"/>
                  <a:pt x="373332" y="65024"/>
                </a:cubicBezTo>
                <a:cubicBezTo>
                  <a:pt x="382603" y="54355"/>
                  <a:pt x="376887" y="35560"/>
                  <a:pt x="387174" y="25780"/>
                </a:cubicBezTo>
                <a:cubicBezTo>
                  <a:pt x="397461" y="16002"/>
                  <a:pt x="428704" y="10541"/>
                  <a:pt x="456389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286375" y="5357812"/>
            <a:ext cx="71437" cy="214312"/>
          </a:xfrm>
          <a:custGeom>
            <a:avLst/>
            <a:gdLst>
              <a:gd name="connsiteX0" fmla="*/ 0 w 71437"/>
              <a:gd name="connsiteY0" fmla="*/ 214312 h 214312"/>
              <a:gd name="connsiteX1" fmla="*/ 71437 w 71437"/>
              <a:gd name="connsiteY1" fmla="*/ 214312 h 214312"/>
              <a:gd name="connsiteX2" fmla="*/ 71437 w 71437"/>
              <a:gd name="connsiteY2" fmla="*/ 0 h 214312"/>
              <a:gd name="connsiteX3" fmla="*/ 0 w 71437"/>
              <a:gd name="connsiteY3" fmla="*/ 0 h 214312"/>
              <a:gd name="connsiteX4" fmla="*/ 0 w 71437"/>
              <a:gd name="connsiteY4" fmla="*/ 214312 h 214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437" h="214312">
                <a:moveTo>
                  <a:pt x="0" y="214312"/>
                </a:moveTo>
                <a:lnTo>
                  <a:pt x="71437" y="214312"/>
                </a:lnTo>
                <a:lnTo>
                  <a:pt x="71437" y="0"/>
                </a:lnTo>
                <a:lnTo>
                  <a:pt x="0" y="0"/>
                </a:lnTo>
                <a:lnTo>
                  <a:pt x="0" y="214312"/>
                </a:lnTo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273675" y="5345112"/>
            <a:ext cx="96837" cy="239712"/>
          </a:xfrm>
          <a:custGeom>
            <a:avLst/>
            <a:gdLst>
              <a:gd name="connsiteX0" fmla="*/ 12700 w 96837"/>
              <a:gd name="connsiteY0" fmla="*/ 227012 h 239712"/>
              <a:gd name="connsiteX1" fmla="*/ 84137 w 96837"/>
              <a:gd name="connsiteY1" fmla="*/ 227012 h 239712"/>
              <a:gd name="connsiteX2" fmla="*/ 84137 w 96837"/>
              <a:gd name="connsiteY2" fmla="*/ 12700 h 239712"/>
              <a:gd name="connsiteX3" fmla="*/ 12700 w 96837"/>
              <a:gd name="connsiteY3" fmla="*/ 12700 h 239712"/>
              <a:gd name="connsiteX4" fmla="*/ 12700 w 96837"/>
              <a:gd name="connsiteY4" fmla="*/ 227012 h 239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837" h="239712">
                <a:moveTo>
                  <a:pt x="12700" y="227012"/>
                </a:moveTo>
                <a:lnTo>
                  <a:pt x="84137" y="227012"/>
                </a:lnTo>
                <a:lnTo>
                  <a:pt x="84137" y="12700"/>
                </a:lnTo>
                <a:lnTo>
                  <a:pt x="12700" y="12700"/>
                </a:lnTo>
                <a:lnTo>
                  <a:pt x="12700" y="2270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715000" y="4500562"/>
            <a:ext cx="71438" cy="214312"/>
          </a:xfrm>
          <a:custGeom>
            <a:avLst/>
            <a:gdLst>
              <a:gd name="connsiteX0" fmla="*/ 0 w 71438"/>
              <a:gd name="connsiteY0" fmla="*/ 214312 h 214312"/>
              <a:gd name="connsiteX1" fmla="*/ 71438 w 71438"/>
              <a:gd name="connsiteY1" fmla="*/ 214312 h 214312"/>
              <a:gd name="connsiteX2" fmla="*/ 71438 w 71438"/>
              <a:gd name="connsiteY2" fmla="*/ 0 h 214312"/>
              <a:gd name="connsiteX3" fmla="*/ 0 w 71438"/>
              <a:gd name="connsiteY3" fmla="*/ 0 h 214312"/>
              <a:gd name="connsiteX4" fmla="*/ 0 w 71438"/>
              <a:gd name="connsiteY4" fmla="*/ 214312 h 214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438" h="214312">
                <a:moveTo>
                  <a:pt x="0" y="214312"/>
                </a:moveTo>
                <a:lnTo>
                  <a:pt x="71438" y="214312"/>
                </a:lnTo>
                <a:lnTo>
                  <a:pt x="71438" y="0"/>
                </a:lnTo>
                <a:lnTo>
                  <a:pt x="0" y="0"/>
                </a:lnTo>
                <a:lnTo>
                  <a:pt x="0" y="214312"/>
                </a:lnTo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702300" y="4487862"/>
            <a:ext cx="96838" cy="239712"/>
          </a:xfrm>
          <a:custGeom>
            <a:avLst/>
            <a:gdLst>
              <a:gd name="connsiteX0" fmla="*/ 12700 w 96838"/>
              <a:gd name="connsiteY0" fmla="*/ 227012 h 239712"/>
              <a:gd name="connsiteX1" fmla="*/ 84138 w 96838"/>
              <a:gd name="connsiteY1" fmla="*/ 227012 h 239712"/>
              <a:gd name="connsiteX2" fmla="*/ 84138 w 96838"/>
              <a:gd name="connsiteY2" fmla="*/ 12700 h 239712"/>
              <a:gd name="connsiteX3" fmla="*/ 12700 w 96838"/>
              <a:gd name="connsiteY3" fmla="*/ 12700 h 239712"/>
              <a:gd name="connsiteX4" fmla="*/ 12700 w 96838"/>
              <a:gd name="connsiteY4" fmla="*/ 227012 h 239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838" h="239712">
                <a:moveTo>
                  <a:pt x="12700" y="227012"/>
                </a:moveTo>
                <a:lnTo>
                  <a:pt x="84138" y="227012"/>
                </a:lnTo>
                <a:lnTo>
                  <a:pt x="84138" y="12700"/>
                </a:lnTo>
                <a:lnTo>
                  <a:pt x="12700" y="12700"/>
                </a:lnTo>
                <a:lnTo>
                  <a:pt x="12700" y="2270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1917700"/>
            <a:ext cx="1308100" cy="35433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0" y="1231900"/>
            <a:ext cx="5397500" cy="33655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6900" y="5054600"/>
            <a:ext cx="139700" cy="3175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500" y="4775200"/>
            <a:ext cx="381000" cy="63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82900" y="622300"/>
            <a:ext cx="3352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6" b="1" dirty="0" smtClean="0">
                <a:solidFill>
                  <a:srgbClr val="558ED5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558ED5"/>
                </a:solidFill>
                <a:latin typeface="Calibri" pitchFamily="18" charset="0"/>
                <a:cs typeface="Calibri" pitchFamily="18" charset="0"/>
              </a:rPr>
              <a:t>network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3581400" y="4953000"/>
            <a:ext cx="1206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159000" y="4381500"/>
            <a:ext cx="1079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Major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distributory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723900" y="3098800"/>
            <a:ext cx="1079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Minor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distributory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231900" y="1727200"/>
            <a:ext cx="1244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7010400" y="1308100"/>
            <a:ext cx="749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3657600" y="2959100"/>
            <a:ext cx="14605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6235700" y="5168900"/>
            <a:ext cx="850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247900"/>
            <a:ext cx="3276600" cy="2286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0" y="4724400"/>
            <a:ext cx="3683000" cy="1739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231900"/>
            <a:ext cx="599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ALIGNMENT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1689100"/>
            <a:ext cx="762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2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Contour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-In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alignment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generally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2108200"/>
            <a:ext cx="1231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50900" y="2578100"/>
            <a:ext cx="25019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76200" algn="l"/>
              </a:tabLst>
            </a:pP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contour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except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35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necessary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slopes.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3416300"/>
            <a:ext cx="295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runs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50900" y="3924300"/>
            <a:ext cx="2146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contour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4330700"/>
            <a:ext cx="355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Contour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50900" y="4826000"/>
            <a:ext cx="2959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927100" y="5283200"/>
            <a:ext cx="2451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Besides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74700" y="5740400"/>
            <a:ext cx="3327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94150" y="2636773"/>
            <a:ext cx="2354071" cy="1057064"/>
          </a:xfrm>
          <a:custGeom>
            <a:avLst/>
            <a:gdLst>
              <a:gd name="connsiteX0" fmla="*/ 6350 w 2354071"/>
              <a:gd name="connsiteY0" fmla="*/ 6350 h 1057064"/>
              <a:gd name="connsiteX1" fmla="*/ 47878 w 2354071"/>
              <a:gd name="connsiteY1" fmla="*/ 75692 h 1057064"/>
              <a:gd name="connsiteX2" fmla="*/ 89534 w 2354071"/>
              <a:gd name="connsiteY2" fmla="*/ 89535 h 1057064"/>
              <a:gd name="connsiteX3" fmla="*/ 158750 w 2354071"/>
              <a:gd name="connsiteY3" fmla="*/ 117221 h 1057064"/>
              <a:gd name="connsiteX4" fmla="*/ 200278 w 2354071"/>
              <a:gd name="connsiteY4" fmla="*/ 144907 h 1057064"/>
              <a:gd name="connsiteX5" fmla="*/ 269621 w 2354071"/>
              <a:gd name="connsiteY5" fmla="*/ 158750 h 1057064"/>
              <a:gd name="connsiteX6" fmla="*/ 380365 w 2354071"/>
              <a:gd name="connsiteY6" fmla="*/ 214249 h 1057064"/>
              <a:gd name="connsiteX7" fmla="*/ 491235 w 2354071"/>
              <a:gd name="connsiteY7" fmla="*/ 269621 h 1057064"/>
              <a:gd name="connsiteX8" fmla="*/ 629792 w 2354071"/>
              <a:gd name="connsiteY8" fmla="*/ 297307 h 1057064"/>
              <a:gd name="connsiteX9" fmla="*/ 671321 w 2354071"/>
              <a:gd name="connsiteY9" fmla="*/ 311150 h 1057064"/>
              <a:gd name="connsiteX10" fmla="*/ 712978 w 2354071"/>
              <a:gd name="connsiteY10" fmla="*/ 338963 h 1057064"/>
              <a:gd name="connsiteX11" fmla="*/ 823721 w 2354071"/>
              <a:gd name="connsiteY11" fmla="*/ 352805 h 1057064"/>
              <a:gd name="connsiteX12" fmla="*/ 934592 w 2354071"/>
              <a:gd name="connsiteY12" fmla="*/ 380492 h 1057064"/>
              <a:gd name="connsiteX13" fmla="*/ 948435 w 2354071"/>
              <a:gd name="connsiteY13" fmla="*/ 422021 h 1057064"/>
              <a:gd name="connsiteX14" fmla="*/ 1017778 w 2354071"/>
              <a:gd name="connsiteY14" fmla="*/ 435864 h 1057064"/>
              <a:gd name="connsiteX15" fmla="*/ 1059307 w 2354071"/>
              <a:gd name="connsiteY15" fmla="*/ 449707 h 1057064"/>
              <a:gd name="connsiteX16" fmla="*/ 1239392 w 2354071"/>
              <a:gd name="connsiteY16" fmla="*/ 546735 h 1057064"/>
              <a:gd name="connsiteX17" fmla="*/ 1294765 w 2354071"/>
              <a:gd name="connsiteY17" fmla="*/ 602107 h 1057064"/>
              <a:gd name="connsiteX18" fmla="*/ 1322578 w 2354071"/>
              <a:gd name="connsiteY18" fmla="*/ 643763 h 1057064"/>
              <a:gd name="connsiteX19" fmla="*/ 1391792 w 2354071"/>
              <a:gd name="connsiteY19" fmla="*/ 657605 h 1057064"/>
              <a:gd name="connsiteX20" fmla="*/ 1433321 w 2354071"/>
              <a:gd name="connsiteY20" fmla="*/ 671448 h 1057064"/>
              <a:gd name="connsiteX21" fmla="*/ 1502664 w 2354071"/>
              <a:gd name="connsiteY21" fmla="*/ 685291 h 1057064"/>
              <a:gd name="connsiteX22" fmla="*/ 1530350 w 2354071"/>
              <a:gd name="connsiteY22" fmla="*/ 726821 h 1057064"/>
              <a:gd name="connsiteX23" fmla="*/ 1668907 w 2354071"/>
              <a:gd name="connsiteY23" fmla="*/ 754507 h 1057064"/>
              <a:gd name="connsiteX24" fmla="*/ 1710435 w 2354071"/>
              <a:gd name="connsiteY24" fmla="*/ 768350 h 1057064"/>
              <a:gd name="connsiteX25" fmla="*/ 1807464 w 2354071"/>
              <a:gd name="connsiteY25" fmla="*/ 823848 h 1057064"/>
              <a:gd name="connsiteX26" fmla="*/ 1876678 w 2354071"/>
              <a:gd name="connsiteY26" fmla="*/ 865378 h 1057064"/>
              <a:gd name="connsiteX27" fmla="*/ 1890521 w 2354071"/>
              <a:gd name="connsiteY27" fmla="*/ 906907 h 1057064"/>
              <a:gd name="connsiteX28" fmla="*/ 1973707 w 2354071"/>
              <a:gd name="connsiteY28" fmla="*/ 934720 h 1057064"/>
              <a:gd name="connsiteX29" fmla="*/ 2029078 w 2354071"/>
              <a:gd name="connsiteY29" fmla="*/ 990091 h 1057064"/>
              <a:gd name="connsiteX30" fmla="*/ 2347721 w 2354071"/>
              <a:gd name="connsiteY30" fmla="*/ 1045464 h 1057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2354071" h="1057064">
                <a:moveTo>
                  <a:pt x="6350" y="6350"/>
                </a:moveTo>
                <a:cubicBezTo>
                  <a:pt x="20192" y="29464"/>
                  <a:pt x="28828" y="56642"/>
                  <a:pt x="47878" y="75692"/>
                </a:cubicBezTo>
                <a:cubicBezTo>
                  <a:pt x="58292" y="85979"/>
                  <a:pt x="75819" y="84455"/>
                  <a:pt x="89534" y="89535"/>
                </a:cubicBezTo>
                <a:cubicBezTo>
                  <a:pt x="112776" y="98298"/>
                  <a:pt x="136525" y="106172"/>
                  <a:pt x="158750" y="117221"/>
                </a:cubicBezTo>
                <a:cubicBezTo>
                  <a:pt x="173609" y="124714"/>
                  <a:pt x="184658" y="139065"/>
                  <a:pt x="200278" y="144907"/>
                </a:cubicBezTo>
                <a:cubicBezTo>
                  <a:pt x="222377" y="153161"/>
                  <a:pt x="246507" y="154177"/>
                  <a:pt x="269621" y="158750"/>
                </a:cubicBezTo>
                <a:cubicBezTo>
                  <a:pt x="323088" y="239141"/>
                  <a:pt x="263652" y="171704"/>
                  <a:pt x="380365" y="214249"/>
                </a:cubicBezTo>
                <a:cubicBezTo>
                  <a:pt x="512190" y="262127"/>
                  <a:pt x="397002" y="247904"/>
                  <a:pt x="491235" y="269621"/>
                </a:cubicBezTo>
                <a:cubicBezTo>
                  <a:pt x="537083" y="280289"/>
                  <a:pt x="585089" y="282448"/>
                  <a:pt x="629792" y="297307"/>
                </a:cubicBezTo>
                <a:cubicBezTo>
                  <a:pt x="643635" y="302005"/>
                  <a:pt x="658240" y="304673"/>
                  <a:pt x="671321" y="311150"/>
                </a:cubicBezTo>
                <a:cubicBezTo>
                  <a:pt x="686308" y="318643"/>
                  <a:pt x="696848" y="334518"/>
                  <a:pt x="712978" y="338963"/>
                </a:cubicBezTo>
                <a:cubicBezTo>
                  <a:pt x="748791" y="348742"/>
                  <a:pt x="787019" y="347091"/>
                  <a:pt x="823721" y="352805"/>
                </a:cubicBezTo>
                <a:cubicBezTo>
                  <a:pt x="885825" y="362330"/>
                  <a:pt x="884046" y="363601"/>
                  <a:pt x="934592" y="380492"/>
                </a:cubicBezTo>
                <a:cubicBezTo>
                  <a:pt x="939165" y="394335"/>
                  <a:pt x="936244" y="413893"/>
                  <a:pt x="948435" y="422021"/>
                </a:cubicBezTo>
                <a:cubicBezTo>
                  <a:pt x="967994" y="435102"/>
                  <a:pt x="994917" y="430149"/>
                  <a:pt x="1017778" y="435864"/>
                </a:cubicBezTo>
                <a:cubicBezTo>
                  <a:pt x="1031875" y="439420"/>
                  <a:pt x="1046479" y="442849"/>
                  <a:pt x="1059307" y="449707"/>
                </a:cubicBezTo>
                <a:cubicBezTo>
                  <a:pt x="1255648" y="555498"/>
                  <a:pt x="1134490" y="511810"/>
                  <a:pt x="1239392" y="546735"/>
                </a:cubicBezTo>
                <a:cubicBezTo>
                  <a:pt x="1269619" y="637413"/>
                  <a:pt x="1227582" y="548386"/>
                  <a:pt x="1294765" y="602107"/>
                </a:cubicBezTo>
                <a:cubicBezTo>
                  <a:pt x="1307846" y="612521"/>
                  <a:pt x="1308100" y="635508"/>
                  <a:pt x="1322578" y="643763"/>
                </a:cubicBezTo>
                <a:cubicBezTo>
                  <a:pt x="1343025" y="655447"/>
                  <a:pt x="1368933" y="651891"/>
                  <a:pt x="1391792" y="657605"/>
                </a:cubicBezTo>
                <a:cubicBezTo>
                  <a:pt x="1406016" y="661161"/>
                  <a:pt x="1419225" y="667892"/>
                  <a:pt x="1433321" y="671448"/>
                </a:cubicBezTo>
                <a:cubicBezTo>
                  <a:pt x="1456182" y="677164"/>
                  <a:pt x="1479550" y="680720"/>
                  <a:pt x="1502664" y="685291"/>
                </a:cubicBezTo>
                <a:cubicBezTo>
                  <a:pt x="1511934" y="699135"/>
                  <a:pt x="1514983" y="720471"/>
                  <a:pt x="1530350" y="726821"/>
                </a:cubicBezTo>
                <a:cubicBezTo>
                  <a:pt x="1573784" y="744982"/>
                  <a:pt x="1624203" y="739647"/>
                  <a:pt x="1668907" y="754507"/>
                </a:cubicBezTo>
                <a:lnTo>
                  <a:pt x="1710435" y="768350"/>
                </a:lnTo>
                <a:cubicBezTo>
                  <a:pt x="1736978" y="847979"/>
                  <a:pt x="1702561" y="785748"/>
                  <a:pt x="1807464" y="823848"/>
                </a:cubicBezTo>
                <a:cubicBezTo>
                  <a:pt x="1832736" y="832992"/>
                  <a:pt x="1853565" y="851535"/>
                  <a:pt x="1876678" y="865378"/>
                </a:cubicBezTo>
                <a:cubicBezTo>
                  <a:pt x="1881378" y="879221"/>
                  <a:pt x="1878710" y="898525"/>
                  <a:pt x="1890521" y="906907"/>
                </a:cubicBezTo>
                <a:cubicBezTo>
                  <a:pt x="1914271" y="923925"/>
                  <a:pt x="1973707" y="934720"/>
                  <a:pt x="1973707" y="934720"/>
                </a:cubicBezTo>
                <a:cubicBezTo>
                  <a:pt x="1994789" y="997966"/>
                  <a:pt x="1971040" y="963676"/>
                  <a:pt x="2029078" y="990091"/>
                </a:cubicBezTo>
                <a:cubicBezTo>
                  <a:pt x="2219197" y="1076452"/>
                  <a:pt x="2069719" y="1045464"/>
                  <a:pt x="2347721" y="1045464"/>
                </a:cubicBez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065523" y="3851275"/>
            <a:ext cx="2090927" cy="1454693"/>
          </a:xfrm>
          <a:custGeom>
            <a:avLst/>
            <a:gdLst>
              <a:gd name="connsiteX0" fmla="*/ 2084578 w 2090927"/>
              <a:gd name="connsiteY0" fmla="*/ 6350 h 1454693"/>
              <a:gd name="connsiteX1" fmla="*/ 2056891 w 2090927"/>
              <a:gd name="connsiteY1" fmla="*/ 144907 h 1454693"/>
              <a:gd name="connsiteX2" fmla="*/ 2015363 w 2090927"/>
              <a:gd name="connsiteY2" fmla="*/ 158750 h 1454693"/>
              <a:gd name="connsiteX3" fmla="*/ 1973707 w 2090927"/>
              <a:gd name="connsiteY3" fmla="*/ 214121 h 1454693"/>
              <a:gd name="connsiteX4" fmla="*/ 1904491 w 2090927"/>
              <a:gd name="connsiteY4" fmla="*/ 366521 h 1454693"/>
              <a:gd name="connsiteX5" fmla="*/ 1876805 w 2090927"/>
              <a:gd name="connsiteY5" fmla="*/ 435864 h 1454693"/>
              <a:gd name="connsiteX6" fmla="*/ 1835150 w 2090927"/>
              <a:gd name="connsiteY6" fmla="*/ 463550 h 1454693"/>
              <a:gd name="connsiteX7" fmla="*/ 1779778 w 2090927"/>
              <a:gd name="connsiteY7" fmla="*/ 532765 h 1454693"/>
              <a:gd name="connsiteX8" fmla="*/ 1765935 w 2090927"/>
              <a:gd name="connsiteY8" fmla="*/ 574421 h 1454693"/>
              <a:gd name="connsiteX9" fmla="*/ 1724405 w 2090927"/>
              <a:gd name="connsiteY9" fmla="*/ 588264 h 1454693"/>
              <a:gd name="connsiteX10" fmla="*/ 1682750 w 2090927"/>
              <a:gd name="connsiteY10" fmla="*/ 615950 h 1454693"/>
              <a:gd name="connsiteX11" fmla="*/ 1627378 w 2090927"/>
              <a:gd name="connsiteY11" fmla="*/ 643635 h 1454693"/>
              <a:gd name="connsiteX12" fmla="*/ 1530350 w 2090927"/>
              <a:gd name="connsiteY12" fmla="*/ 699134 h 1454693"/>
              <a:gd name="connsiteX13" fmla="*/ 1447291 w 2090927"/>
              <a:gd name="connsiteY13" fmla="*/ 712978 h 1454693"/>
              <a:gd name="connsiteX14" fmla="*/ 1377950 w 2090927"/>
              <a:gd name="connsiteY14" fmla="*/ 740664 h 1454693"/>
              <a:gd name="connsiteX15" fmla="*/ 1294891 w 2090927"/>
              <a:gd name="connsiteY15" fmla="*/ 782192 h 1454693"/>
              <a:gd name="connsiteX16" fmla="*/ 1184021 w 2090927"/>
              <a:gd name="connsiteY16" fmla="*/ 809878 h 1454693"/>
              <a:gd name="connsiteX17" fmla="*/ 1114805 w 2090927"/>
              <a:gd name="connsiteY17" fmla="*/ 851534 h 1454693"/>
              <a:gd name="connsiteX18" fmla="*/ 1073150 w 2090927"/>
              <a:gd name="connsiteY18" fmla="*/ 893064 h 1454693"/>
              <a:gd name="connsiteX19" fmla="*/ 1003935 w 2090927"/>
              <a:gd name="connsiteY19" fmla="*/ 906907 h 1454693"/>
              <a:gd name="connsiteX20" fmla="*/ 906907 w 2090927"/>
              <a:gd name="connsiteY20" fmla="*/ 948435 h 1454693"/>
              <a:gd name="connsiteX21" fmla="*/ 810005 w 2090927"/>
              <a:gd name="connsiteY21" fmla="*/ 1031621 h 1454693"/>
              <a:gd name="connsiteX22" fmla="*/ 754507 w 2090927"/>
              <a:gd name="connsiteY22" fmla="*/ 1059307 h 1454693"/>
              <a:gd name="connsiteX23" fmla="*/ 685291 w 2090927"/>
              <a:gd name="connsiteY23" fmla="*/ 1100835 h 1454693"/>
              <a:gd name="connsiteX24" fmla="*/ 602107 w 2090927"/>
              <a:gd name="connsiteY24" fmla="*/ 1156334 h 1454693"/>
              <a:gd name="connsiteX25" fmla="*/ 588264 w 2090927"/>
              <a:gd name="connsiteY25" fmla="*/ 1197864 h 1454693"/>
              <a:gd name="connsiteX26" fmla="*/ 546735 w 2090927"/>
              <a:gd name="connsiteY26" fmla="*/ 1267078 h 1454693"/>
              <a:gd name="connsiteX27" fmla="*/ 560578 w 2090927"/>
              <a:gd name="connsiteY27" fmla="*/ 1336421 h 1454693"/>
              <a:gd name="connsiteX28" fmla="*/ 519048 w 2090927"/>
              <a:gd name="connsiteY28" fmla="*/ 1391792 h 1454693"/>
              <a:gd name="connsiteX29" fmla="*/ 477520 w 2090927"/>
              <a:gd name="connsiteY29" fmla="*/ 1419478 h 1454693"/>
              <a:gd name="connsiteX30" fmla="*/ 255778 w 2090927"/>
              <a:gd name="connsiteY30" fmla="*/ 1447165 h 1454693"/>
              <a:gd name="connsiteX31" fmla="*/ 6350 w 2090927"/>
              <a:gd name="connsiteY31" fmla="*/ 1447165 h 14546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2090927" h="1454693">
                <a:moveTo>
                  <a:pt x="2084578" y="6350"/>
                </a:moveTo>
                <a:cubicBezTo>
                  <a:pt x="2075307" y="52578"/>
                  <a:pt x="2076322" y="101980"/>
                  <a:pt x="2056891" y="144907"/>
                </a:cubicBezTo>
                <a:cubicBezTo>
                  <a:pt x="2050796" y="158241"/>
                  <a:pt x="2026539" y="149352"/>
                  <a:pt x="2015363" y="158750"/>
                </a:cubicBezTo>
                <a:cubicBezTo>
                  <a:pt x="1997583" y="173482"/>
                  <a:pt x="1987550" y="195707"/>
                  <a:pt x="1973707" y="214121"/>
                </a:cubicBezTo>
                <a:cubicBezTo>
                  <a:pt x="1908047" y="477139"/>
                  <a:pt x="1990090" y="229615"/>
                  <a:pt x="1904491" y="366521"/>
                </a:cubicBezTo>
                <a:cubicBezTo>
                  <a:pt x="1891284" y="387603"/>
                  <a:pt x="1891284" y="415544"/>
                  <a:pt x="1876805" y="435864"/>
                </a:cubicBezTo>
                <a:cubicBezTo>
                  <a:pt x="1867154" y="449453"/>
                  <a:pt x="1846960" y="451739"/>
                  <a:pt x="1835150" y="463550"/>
                </a:cubicBezTo>
                <a:cubicBezTo>
                  <a:pt x="1814322" y="484504"/>
                  <a:pt x="1798320" y="509778"/>
                  <a:pt x="1779778" y="532765"/>
                </a:cubicBezTo>
                <a:cubicBezTo>
                  <a:pt x="1775205" y="546734"/>
                  <a:pt x="1776222" y="564007"/>
                  <a:pt x="1765935" y="574421"/>
                </a:cubicBezTo>
                <a:cubicBezTo>
                  <a:pt x="1755647" y="584708"/>
                  <a:pt x="1737486" y="581659"/>
                  <a:pt x="1724405" y="588264"/>
                </a:cubicBezTo>
                <a:cubicBezTo>
                  <a:pt x="1709420" y="595629"/>
                  <a:pt x="1697228" y="607695"/>
                  <a:pt x="1682750" y="615950"/>
                </a:cubicBezTo>
                <a:cubicBezTo>
                  <a:pt x="1664842" y="626236"/>
                  <a:pt x="1645285" y="633476"/>
                  <a:pt x="1627378" y="643635"/>
                </a:cubicBezTo>
                <a:cubicBezTo>
                  <a:pt x="1589785" y="665098"/>
                  <a:pt x="1574419" y="685800"/>
                  <a:pt x="1530350" y="699134"/>
                </a:cubicBezTo>
                <a:cubicBezTo>
                  <a:pt x="1503553" y="707135"/>
                  <a:pt x="1474978" y="708278"/>
                  <a:pt x="1447291" y="712978"/>
                </a:cubicBezTo>
                <a:cubicBezTo>
                  <a:pt x="1424178" y="722121"/>
                  <a:pt x="1400302" y="729488"/>
                  <a:pt x="1377950" y="740664"/>
                </a:cubicBezTo>
                <a:cubicBezTo>
                  <a:pt x="1310259" y="774446"/>
                  <a:pt x="1364488" y="764794"/>
                  <a:pt x="1294891" y="782192"/>
                </a:cubicBezTo>
                <a:cubicBezTo>
                  <a:pt x="1263269" y="790066"/>
                  <a:pt x="1215771" y="794130"/>
                  <a:pt x="1184021" y="809878"/>
                </a:cubicBezTo>
                <a:cubicBezTo>
                  <a:pt x="1160017" y="821944"/>
                  <a:pt x="1136269" y="835278"/>
                  <a:pt x="1114805" y="851534"/>
                </a:cubicBezTo>
                <a:cubicBezTo>
                  <a:pt x="1099058" y="863219"/>
                  <a:pt x="1090676" y="884301"/>
                  <a:pt x="1073150" y="893064"/>
                </a:cubicBezTo>
                <a:cubicBezTo>
                  <a:pt x="1052195" y="903604"/>
                  <a:pt x="1026795" y="901191"/>
                  <a:pt x="1003935" y="906907"/>
                </a:cubicBezTo>
                <a:cubicBezTo>
                  <a:pt x="969391" y="915542"/>
                  <a:pt x="937767" y="930783"/>
                  <a:pt x="906907" y="948435"/>
                </a:cubicBezTo>
                <a:cubicBezTo>
                  <a:pt x="817498" y="999616"/>
                  <a:pt x="918210" y="950340"/>
                  <a:pt x="810005" y="1031621"/>
                </a:cubicBezTo>
                <a:cubicBezTo>
                  <a:pt x="793496" y="1043940"/>
                  <a:pt x="772667" y="1049273"/>
                  <a:pt x="754507" y="1059307"/>
                </a:cubicBezTo>
                <a:cubicBezTo>
                  <a:pt x="731011" y="1072388"/>
                  <a:pt x="706882" y="1084707"/>
                  <a:pt x="685291" y="1100835"/>
                </a:cubicBezTo>
                <a:cubicBezTo>
                  <a:pt x="602234" y="1163192"/>
                  <a:pt x="685546" y="1128521"/>
                  <a:pt x="602107" y="1156334"/>
                </a:cubicBezTo>
                <a:cubicBezTo>
                  <a:pt x="597535" y="1170178"/>
                  <a:pt x="594867" y="1184783"/>
                  <a:pt x="588264" y="1197864"/>
                </a:cubicBezTo>
                <a:cubicBezTo>
                  <a:pt x="576198" y="1221866"/>
                  <a:pt x="552069" y="1240663"/>
                  <a:pt x="546735" y="1267078"/>
                </a:cubicBezTo>
                <a:lnTo>
                  <a:pt x="560578" y="1336421"/>
                </a:lnTo>
                <a:cubicBezTo>
                  <a:pt x="546735" y="1354835"/>
                  <a:pt x="535304" y="1375536"/>
                  <a:pt x="519048" y="1391792"/>
                </a:cubicBezTo>
                <a:cubicBezTo>
                  <a:pt x="507238" y="1403603"/>
                  <a:pt x="492379" y="1412113"/>
                  <a:pt x="477520" y="1419478"/>
                </a:cubicBezTo>
                <a:cubicBezTo>
                  <a:pt x="418465" y="1449070"/>
                  <a:pt x="286892" y="1446276"/>
                  <a:pt x="255778" y="1447165"/>
                </a:cubicBezTo>
                <a:cubicBezTo>
                  <a:pt x="172720" y="1449959"/>
                  <a:pt x="89535" y="1447165"/>
                  <a:pt x="6350" y="1447165"/>
                </a:cubicBez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851275" y="2708275"/>
            <a:ext cx="2354071" cy="1057057"/>
          </a:xfrm>
          <a:custGeom>
            <a:avLst/>
            <a:gdLst>
              <a:gd name="connsiteX0" fmla="*/ 6350 w 2354071"/>
              <a:gd name="connsiteY0" fmla="*/ 6350 h 1057057"/>
              <a:gd name="connsiteX1" fmla="*/ 47878 w 2354071"/>
              <a:gd name="connsiteY1" fmla="*/ 75564 h 1057057"/>
              <a:gd name="connsiteX2" fmla="*/ 89534 w 2354071"/>
              <a:gd name="connsiteY2" fmla="*/ 89535 h 1057057"/>
              <a:gd name="connsiteX3" fmla="*/ 158750 w 2354071"/>
              <a:gd name="connsiteY3" fmla="*/ 117220 h 1057057"/>
              <a:gd name="connsiteX4" fmla="*/ 200278 w 2354071"/>
              <a:gd name="connsiteY4" fmla="*/ 144907 h 1057057"/>
              <a:gd name="connsiteX5" fmla="*/ 269621 w 2354071"/>
              <a:gd name="connsiteY5" fmla="*/ 158750 h 1057057"/>
              <a:gd name="connsiteX6" fmla="*/ 380365 w 2354071"/>
              <a:gd name="connsiteY6" fmla="*/ 214122 h 1057057"/>
              <a:gd name="connsiteX7" fmla="*/ 491235 w 2354071"/>
              <a:gd name="connsiteY7" fmla="*/ 269620 h 1057057"/>
              <a:gd name="connsiteX8" fmla="*/ 629792 w 2354071"/>
              <a:gd name="connsiteY8" fmla="*/ 297307 h 1057057"/>
              <a:gd name="connsiteX9" fmla="*/ 671321 w 2354071"/>
              <a:gd name="connsiteY9" fmla="*/ 311150 h 1057057"/>
              <a:gd name="connsiteX10" fmla="*/ 712978 w 2354071"/>
              <a:gd name="connsiteY10" fmla="*/ 338835 h 1057057"/>
              <a:gd name="connsiteX11" fmla="*/ 823721 w 2354071"/>
              <a:gd name="connsiteY11" fmla="*/ 352679 h 1057057"/>
              <a:gd name="connsiteX12" fmla="*/ 934592 w 2354071"/>
              <a:gd name="connsiteY12" fmla="*/ 380364 h 1057057"/>
              <a:gd name="connsiteX13" fmla="*/ 948435 w 2354071"/>
              <a:gd name="connsiteY13" fmla="*/ 422020 h 1057057"/>
              <a:gd name="connsiteX14" fmla="*/ 1017778 w 2354071"/>
              <a:gd name="connsiteY14" fmla="*/ 435864 h 1057057"/>
              <a:gd name="connsiteX15" fmla="*/ 1059307 w 2354071"/>
              <a:gd name="connsiteY15" fmla="*/ 449707 h 1057057"/>
              <a:gd name="connsiteX16" fmla="*/ 1239392 w 2354071"/>
              <a:gd name="connsiteY16" fmla="*/ 546734 h 1057057"/>
              <a:gd name="connsiteX17" fmla="*/ 1294765 w 2354071"/>
              <a:gd name="connsiteY17" fmla="*/ 602107 h 1057057"/>
              <a:gd name="connsiteX18" fmla="*/ 1322578 w 2354071"/>
              <a:gd name="connsiteY18" fmla="*/ 643635 h 1057057"/>
              <a:gd name="connsiteX19" fmla="*/ 1391792 w 2354071"/>
              <a:gd name="connsiteY19" fmla="*/ 657478 h 1057057"/>
              <a:gd name="connsiteX20" fmla="*/ 1433321 w 2354071"/>
              <a:gd name="connsiteY20" fmla="*/ 671321 h 1057057"/>
              <a:gd name="connsiteX21" fmla="*/ 1502664 w 2354071"/>
              <a:gd name="connsiteY21" fmla="*/ 685165 h 1057057"/>
              <a:gd name="connsiteX22" fmla="*/ 1530350 w 2354071"/>
              <a:gd name="connsiteY22" fmla="*/ 726821 h 1057057"/>
              <a:gd name="connsiteX23" fmla="*/ 1668907 w 2354071"/>
              <a:gd name="connsiteY23" fmla="*/ 754507 h 1057057"/>
              <a:gd name="connsiteX24" fmla="*/ 1710435 w 2354071"/>
              <a:gd name="connsiteY24" fmla="*/ 768350 h 1057057"/>
              <a:gd name="connsiteX25" fmla="*/ 1807464 w 2354071"/>
              <a:gd name="connsiteY25" fmla="*/ 823721 h 1057057"/>
              <a:gd name="connsiteX26" fmla="*/ 1876678 w 2354071"/>
              <a:gd name="connsiteY26" fmla="*/ 865378 h 1057057"/>
              <a:gd name="connsiteX27" fmla="*/ 1890521 w 2354071"/>
              <a:gd name="connsiteY27" fmla="*/ 906907 h 1057057"/>
              <a:gd name="connsiteX28" fmla="*/ 1973707 w 2354071"/>
              <a:gd name="connsiteY28" fmla="*/ 934592 h 1057057"/>
              <a:gd name="connsiteX29" fmla="*/ 2029078 w 2354071"/>
              <a:gd name="connsiteY29" fmla="*/ 989965 h 1057057"/>
              <a:gd name="connsiteX30" fmla="*/ 2347721 w 2354071"/>
              <a:gd name="connsiteY30" fmla="*/ 1045464 h 1057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2354071" h="1057057">
                <a:moveTo>
                  <a:pt x="6350" y="6350"/>
                </a:moveTo>
                <a:cubicBezTo>
                  <a:pt x="20192" y="29464"/>
                  <a:pt x="28828" y="56514"/>
                  <a:pt x="47878" y="75564"/>
                </a:cubicBezTo>
                <a:cubicBezTo>
                  <a:pt x="58292" y="85979"/>
                  <a:pt x="75819" y="84327"/>
                  <a:pt x="89534" y="89535"/>
                </a:cubicBezTo>
                <a:cubicBezTo>
                  <a:pt x="112776" y="98170"/>
                  <a:pt x="136525" y="106045"/>
                  <a:pt x="158750" y="117220"/>
                </a:cubicBezTo>
                <a:cubicBezTo>
                  <a:pt x="173609" y="124586"/>
                  <a:pt x="184658" y="139064"/>
                  <a:pt x="200278" y="144907"/>
                </a:cubicBezTo>
                <a:cubicBezTo>
                  <a:pt x="222377" y="153161"/>
                  <a:pt x="246507" y="154177"/>
                  <a:pt x="269621" y="158750"/>
                </a:cubicBezTo>
                <a:cubicBezTo>
                  <a:pt x="323088" y="239014"/>
                  <a:pt x="263652" y="171704"/>
                  <a:pt x="380365" y="214122"/>
                </a:cubicBezTo>
                <a:cubicBezTo>
                  <a:pt x="512190" y="262127"/>
                  <a:pt x="397002" y="247776"/>
                  <a:pt x="491235" y="269620"/>
                </a:cubicBezTo>
                <a:cubicBezTo>
                  <a:pt x="537083" y="280161"/>
                  <a:pt x="585089" y="282448"/>
                  <a:pt x="629792" y="297307"/>
                </a:cubicBezTo>
                <a:cubicBezTo>
                  <a:pt x="643635" y="301879"/>
                  <a:pt x="658240" y="304673"/>
                  <a:pt x="671321" y="311150"/>
                </a:cubicBezTo>
                <a:cubicBezTo>
                  <a:pt x="686308" y="318642"/>
                  <a:pt x="696848" y="334517"/>
                  <a:pt x="712978" y="338835"/>
                </a:cubicBezTo>
                <a:cubicBezTo>
                  <a:pt x="748791" y="348614"/>
                  <a:pt x="787019" y="347091"/>
                  <a:pt x="823721" y="352679"/>
                </a:cubicBezTo>
                <a:cubicBezTo>
                  <a:pt x="885825" y="362204"/>
                  <a:pt x="884046" y="363601"/>
                  <a:pt x="934592" y="380364"/>
                </a:cubicBezTo>
                <a:cubicBezTo>
                  <a:pt x="939165" y="394335"/>
                  <a:pt x="936244" y="413892"/>
                  <a:pt x="948435" y="422020"/>
                </a:cubicBezTo>
                <a:cubicBezTo>
                  <a:pt x="967994" y="435101"/>
                  <a:pt x="994917" y="430148"/>
                  <a:pt x="1017778" y="435864"/>
                </a:cubicBezTo>
                <a:cubicBezTo>
                  <a:pt x="1031875" y="439420"/>
                  <a:pt x="1046479" y="442722"/>
                  <a:pt x="1059307" y="449707"/>
                </a:cubicBezTo>
                <a:cubicBezTo>
                  <a:pt x="1255648" y="555497"/>
                  <a:pt x="1134490" y="511682"/>
                  <a:pt x="1239392" y="546734"/>
                </a:cubicBezTo>
                <a:cubicBezTo>
                  <a:pt x="1269619" y="637413"/>
                  <a:pt x="1227582" y="548385"/>
                  <a:pt x="1294765" y="602107"/>
                </a:cubicBezTo>
                <a:cubicBezTo>
                  <a:pt x="1307846" y="612521"/>
                  <a:pt x="1308100" y="635380"/>
                  <a:pt x="1322578" y="643635"/>
                </a:cubicBezTo>
                <a:cubicBezTo>
                  <a:pt x="1343025" y="655320"/>
                  <a:pt x="1368933" y="651764"/>
                  <a:pt x="1391792" y="657478"/>
                </a:cubicBezTo>
                <a:cubicBezTo>
                  <a:pt x="1406016" y="661034"/>
                  <a:pt x="1419225" y="667765"/>
                  <a:pt x="1433321" y="671321"/>
                </a:cubicBezTo>
                <a:cubicBezTo>
                  <a:pt x="1456182" y="677036"/>
                  <a:pt x="1479550" y="680592"/>
                  <a:pt x="1502664" y="685165"/>
                </a:cubicBezTo>
                <a:cubicBezTo>
                  <a:pt x="1511934" y="699134"/>
                  <a:pt x="1514983" y="720344"/>
                  <a:pt x="1530350" y="726821"/>
                </a:cubicBezTo>
                <a:cubicBezTo>
                  <a:pt x="1573784" y="744854"/>
                  <a:pt x="1624203" y="739647"/>
                  <a:pt x="1668907" y="754507"/>
                </a:cubicBezTo>
                <a:lnTo>
                  <a:pt x="1710435" y="768350"/>
                </a:lnTo>
                <a:cubicBezTo>
                  <a:pt x="1736978" y="847978"/>
                  <a:pt x="1702561" y="785621"/>
                  <a:pt x="1807464" y="823721"/>
                </a:cubicBezTo>
                <a:cubicBezTo>
                  <a:pt x="1832736" y="832992"/>
                  <a:pt x="1853565" y="851534"/>
                  <a:pt x="1876678" y="865378"/>
                </a:cubicBezTo>
                <a:cubicBezTo>
                  <a:pt x="1881378" y="879221"/>
                  <a:pt x="1878710" y="898397"/>
                  <a:pt x="1890521" y="906907"/>
                </a:cubicBezTo>
                <a:cubicBezTo>
                  <a:pt x="1914271" y="923925"/>
                  <a:pt x="1973707" y="934592"/>
                  <a:pt x="1973707" y="934592"/>
                </a:cubicBezTo>
                <a:cubicBezTo>
                  <a:pt x="1994789" y="997965"/>
                  <a:pt x="1971040" y="963676"/>
                  <a:pt x="2029078" y="989965"/>
                </a:cubicBezTo>
                <a:cubicBezTo>
                  <a:pt x="2219197" y="1076452"/>
                  <a:pt x="2069719" y="1045464"/>
                  <a:pt x="2347721" y="1045464"/>
                </a:cubicBez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283578" y="3665092"/>
            <a:ext cx="1398142" cy="996442"/>
          </a:xfrm>
          <a:custGeom>
            <a:avLst/>
            <a:gdLst>
              <a:gd name="connsiteX0" fmla="*/ 6350 w 1398142"/>
              <a:gd name="connsiteY0" fmla="*/ 6350 h 996442"/>
              <a:gd name="connsiteX1" fmla="*/ 89535 w 1398142"/>
              <a:gd name="connsiteY1" fmla="*/ 20192 h 996442"/>
              <a:gd name="connsiteX2" fmla="*/ 158750 w 1398142"/>
              <a:gd name="connsiteY2" fmla="*/ 61722 h 996442"/>
              <a:gd name="connsiteX3" fmla="*/ 200405 w 1398142"/>
              <a:gd name="connsiteY3" fmla="*/ 75691 h 996442"/>
              <a:gd name="connsiteX4" fmla="*/ 311150 w 1398142"/>
              <a:gd name="connsiteY4" fmla="*/ 131064 h 996442"/>
              <a:gd name="connsiteX5" fmla="*/ 324992 w 1398142"/>
              <a:gd name="connsiteY5" fmla="*/ 172592 h 996442"/>
              <a:gd name="connsiteX6" fmla="*/ 408177 w 1398142"/>
              <a:gd name="connsiteY6" fmla="*/ 269621 h 996442"/>
              <a:gd name="connsiteX7" fmla="*/ 435864 w 1398142"/>
              <a:gd name="connsiteY7" fmla="*/ 338835 h 996442"/>
              <a:gd name="connsiteX8" fmla="*/ 477392 w 1398142"/>
              <a:gd name="connsiteY8" fmla="*/ 352678 h 996442"/>
              <a:gd name="connsiteX9" fmla="*/ 505205 w 1398142"/>
              <a:gd name="connsiteY9" fmla="*/ 449707 h 996442"/>
              <a:gd name="connsiteX10" fmla="*/ 532891 w 1398142"/>
              <a:gd name="connsiteY10" fmla="*/ 491235 h 996442"/>
              <a:gd name="connsiteX11" fmla="*/ 546735 w 1398142"/>
              <a:gd name="connsiteY11" fmla="*/ 560578 h 996442"/>
              <a:gd name="connsiteX12" fmla="*/ 560577 w 1398142"/>
              <a:gd name="connsiteY12" fmla="*/ 602107 h 996442"/>
              <a:gd name="connsiteX13" fmla="*/ 602107 w 1398142"/>
              <a:gd name="connsiteY13" fmla="*/ 615950 h 996442"/>
              <a:gd name="connsiteX14" fmla="*/ 712977 w 1398142"/>
              <a:gd name="connsiteY14" fmla="*/ 699135 h 996442"/>
              <a:gd name="connsiteX15" fmla="*/ 740664 w 1398142"/>
              <a:gd name="connsiteY15" fmla="*/ 726821 h 996442"/>
              <a:gd name="connsiteX16" fmla="*/ 810005 w 1398142"/>
              <a:gd name="connsiteY16" fmla="*/ 754507 h 996442"/>
              <a:gd name="connsiteX17" fmla="*/ 851535 w 1398142"/>
              <a:gd name="connsiteY17" fmla="*/ 782192 h 996442"/>
              <a:gd name="connsiteX18" fmla="*/ 906907 w 1398142"/>
              <a:gd name="connsiteY18" fmla="*/ 809878 h 996442"/>
              <a:gd name="connsiteX19" fmla="*/ 976249 w 1398142"/>
              <a:gd name="connsiteY19" fmla="*/ 851535 h 996442"/>
              <a:gd name="connsiteX20" fmla="*/ 1017777 w 1398142"/>
              <a:gd name="connsiteY20" fmla="*/ 893064 h 996442"/>
              <a:gd name="connsiteX21" fmla="*/ 1086992 w 1398142"/>
              <a:gd name="connsiteY21" fmla="*/ 906907 h 996442"/>
              <a:gd name="connsiteX22" fmla="*/ 1128649 w 1398142"/>
              <a:gd name="connsiteY22" fmla="*/ 920750 h 996442"/>
              <a:gd name="connsiteX23" fmla="*/ 1170177 w 1398142"/>
              <a:gd name="connsiteY23" fmla="*/ 948435 h 996442"/>
              <a:gd name="connsiteX24" fmla="*/ 1281049 w 1398142"/>
              <a:gd name="connsiteY24" fmla="*/ 962278 h 996442"/>
              <a:gd name="connsiteX25" fmla="*/ 1322577 w 1398142"/>
              <a:gd name="connsiteY25" fmla="*/ 976122 h 996442"/>
              <a:gd name="connsiteX26" fmla="*/ 1391792 w 1398142"/>
              <a:gd name="connsiteY26" fmla="*/ 990091 h 996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398142" h="996442">
                <a:moveTo>
                  <a:pt x="6350" y="6350"/>
                </a:moveTo>
                <a:cubicBezTo>
                  <a:pt x="34036" y="10922"/>
                  <a:pt x="63119" y="10667"/>
                  <a:pt x="89535" y="20192"/>
                </a:cubicBezTo>
                <a:cubicBezTo>
                  <a:pt x="114808" y="29464"/>
                  <a:pt x="134747" y="49784"/>
                  <a:pt x="158750" y="61722"/>
                </a:cubicBezTo>
                <a:cubicBezTo>
                  <a:pt x="171830" y="68326"/>
                  <a:pt x="187325" y="69088"/>
                  <a:pt x="200405" y="75691"/>
                </a:cubicBezTo>
                <a:cubicBezTo>
                  <a:pt x="331215" y="141097"/>
                  <a:pt x="217424" y="99822"/>
                  <a:pt x="311150" y="131064"/>
                </a:cubicBezTo>
                <a:cubicBezTo>
                  <a:pt x="315849" y="144907"/>
                  <a:pt x="318515" y="159511"/>
                  <a:pt x="324992" y="172592"/>
                </a:cubicBezTo>
                <a:cubicBezTo>
                  <a:pt x="346202" y="214757"/>
                  <a:pt x="374014" y="235458"/>
                  <a:pt x="408177" y="269621"/>
                </a:cubicBezTo>
                <a:cubicBezTo>
                  <a:pt x="417449" y="292735"/>
                  <a:pt x="419989" y="319785"/>
                  <a:pt x="435864" y="338835"/>
                </a:cubicBezTo>
                <a:cubicBezTo>
                  <a:pt x="445262" y="350139"/>
                  <a:pt x="469646" y="340360"/>
                  <a:pt x="477392" y="352678"/>
                </a:cubicBezTo>
                <a:cubicBezTo>
                  <a:pt x="495300" y="381253"/>
                  <a:pt x="492633" y="418465"/>
                  <a:pt x="505205" y="449707"/>
                </a:cubicBezTo>
                <a:cubicBezTo>
                  <a:pt x="511302" y="465201"/>
                  <a:pt x="523621" y="477392"/>
                  <a:pt x="532891" y="491235"/>
                </a:cubicBezTo>
                <a:cubicBezTo>
                  <a:pt x="537464" y="514350"/>
                  <a:pt x="541020" y="537717"/>
                  <a:pt x="546735" y="560578"/>
                </a:cubicBezTo>
                <a:cubicBezTo>
                  <a:pt x="550290" y="574675"/>
                  <a:pt x="550290" y="591820"/>
                  <a:pt x="560577" y="602107"/>
                </a:cubicBezTo>
                <a:cubicBezTo>
                  <a:pt x="570864" y="612394"/>
                  <a:pt x="588264" y="611378"/>
                  <a:pt x="602107" y="615950"/>
                </a:cubicBezTo>
                <a:cubicBezTo>
                  <a:pt x="721995" y="735838"/>
                  <a:pt x="594740" y="620267"/>
                  <a:pt x="712977" y="699135"/>
                </a:cubicBezTo>
                <a:cubicBezTo>
                  <a:pt x="723773" y="706373"/>
                  <a:pt x="729361" y="720344"/>
                  <a:pt x="740664" y="726821"/>
                </a:cubicBezTo>
                <a:cubicBezTo>
                  <a:pt x="762253" y="739140"/>
                  <a:pt x="787653" y="743330"/>
                  <a:pt x="810005" y="754507"/>
                </a:cubicBezTo>
                <a:cubicBezTo>
                  <a:pt x="824864" y="762000"/>
                  <a:pt x="837057" y="773938"/>
                  <a:pt x="851535" y="782192"/>
                </a:cubicBezTo>
                <a:cubicBezTo>
                  <a:pt x="869441" y="792479"/>
                  <a:pt x="888873" y="799846"/>
                  <a:pt x="906907" y="809878"/>
                </a:cubicBezTo>
                <a:cubicBezTo>
                  <a:pt x="930528" y="822960"/>
                  <a:pt x="954659" y="835278"/>
                  <a:pt x="976249" y="851535"/>
                </a:cubicBezTo>
                <a:cubicBezTo>
                  <a:pt x="991870" y="863219"/>
                  <a:pt x="1000252" y="884301"/>
                  <a:pt x="1017777" y="893064"/>
                </a:cubicBezTo>
                <a:cubicBezTo>
                  <a:pt x="1038860" y="903604"/>
                  <a:pt x="1064133" y="901191"/>
                  <a:pt x="1086992" y="906907"/>
                </a:cubicBezTo>
                <a:cubicBezTo>
                  <a:pt x="1101216" y="910463"/>
                  <a:pt x="1115567" y="914272"/>
                  <a:pt x="1128649" y="920750"/>
                </a:cubicBezTo>
                <a:cubicBezTo>
                  <a:pt x="1143508" y="928242"/>
                  <a:pt x="1154049" y="944117"/>
                  <a:pt x="1170177" y="948435"/>
                </a:cubicBezTo>
                <a:cubicBezTo>
                  <a:pt x="1206119" y="958215"/>
                  <a:pt x="1244091" y="957707"/>
                  <a:pt x="1281049" y="962278"/>
                </a:cubicBezTo>
                <a:cubicBezTo>
                  <a:pt x="1294891" y="966978"/>
                  <a:pt x="1308353" y="972692"/>
                  <a:pt x="1322577" y="976122"/>
                </a:cubicBezTo>
                <a:cubicBezTo>
                  <a:pt x="1345438" y="981836"/>
                  <a:pt x="1391792" y="990091"/>
                  <a:pt x="1391792" y="990091"/>
                </a:cubicBez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158865" y="3689683"/>
            <a:ext cx="137413" cy="140509"/>
          </a:xfrm>
          <a:custGeom>
            <a:avLst/>
            <a:gdLst>
              <a:gd name="connsiteX0" fmla="*/ 6350 w 137413"/>
              <a:gd name="connsiteY0" fmla="*/ 134159 h 140509"/>
              <a:gd name="connsiteX1" fmla="*/ 75691 w 137413"/>
              <a:gd name="connsiteY1" fmla="*/ 51101 h 140509"/>
              <a:gd name="connsiteX2" fmla="*/ 89534 w 137413"/>
              <a:gd name="connsiteY2" fmla="*/ 9445 h 140509"/>
              <a:gd name="connsiteX3" fmla="*/ 131063 w 137413"/>
              <a:gd name="connsiteY3" fmla="*/ 9445 h 1405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7413" h="140509">
                <a:moveTo>
                  <a:pt x="6350" y="134159"/>
                </a:moveTo>
                <a:cubicBezTo>
                  <a:pt x="37083" y="103552"/>
                  <a:pt x="56388" y="89582"/>
                  <a:pt x="75691" y="51101"/>
                </a:cubicBezTo>
                <a:cubicBezTo>
                  <a:pt x="82169" y="38020"/>
                  <a:pt x="77850" y="18208"/>
                  <a:pt x="89534" y="9445"/>
                </a:cubicBezTo>
                <a:cubicBezTo>
                  <a:pt x="100583" y="1190"/>
                  <a:pt x="117220" y="9445"/>
                  <a:pt x="131063" y="9445"/>
                </a:cubicBez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845178" y="2681178"/>
            <a:ext cx="192786" cy="82214"/>
          </a:xfrm>
          <a:custGeom>
            <a:avLst/>
            <a:gdLst>
              <a:gd name="connsiteX0" fmla="*/ 6350 w 192786"/>
              <a:gd name="connsiteY0" fmla="*/ 75864 h 82214"/>
              <a:gd name="connsiteX1" fmla="*/ 75692 w 192786"/>
              <a:gd name="connsiteY1" fmla="*/ 48178 h 82214"/>
              <a:gd name="connsiteX2" fmla="*/ 117221 w 192786"/>
              <a:gd name="connsiteY2" fmla="*/ 34335 h 82214"/>
              <a:gd name="connsiteX3" fmla="*/ 186436 w 192786"/>
              <a:gd name="connsiteY3" fmla="*/ 6649 h 82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2786" h="82214">
                <a:moveTo>
                  <a:pt x="6350" y="75864"/>
                </a:moveTo>
                <a:cubicBezTo>
                  <a:pt x="29464" y="66593"/>
                  <a:pt x="52324" y="56941"/>
                  <a:pt x="75692" y="48178"/>
                </a:cubicBezTo>
                <a:cubicBezTo>
                  <a:pt x="89280" y="43098"/>
                  <a:pt x="104140" y="40812"/>
                  <a:pt x="117221" y="34335"/>
                </a:cubicBezTo>
                <a:cubicBezTo>
                  <a:pt x="182880" y="1442"/>
                  <a:pt x="132969" y="6649"/>
                  <a:pt x="186436" y="6649"/>
                </a:cubicBez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300" y="2755900"/>
            <a:ext cx="2133600" cy="149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206500"/>
            <a:ext cx="7670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Ridge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aligned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along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natural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89000" y="1765300"/>
            <a:ext cx="5956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watershed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ridge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2286000"/>
            <a:ext cx="7404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irrigates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both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sides,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C.D.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89000" y="2832100"/>
            <a:ext cx="1295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avoided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1943100"/>
            <a:ext cx="3505200" cy="22352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1600" y="4673600"/>
            <a:ext cx="3949700" cy="1968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143000"/>
            <a:ext cx="7188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6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Side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long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canal-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alignment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1689100"/>
            <a:ext cx="2400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contour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2209800"/>
            <a:ext cx="3289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14400" y="2857500"/>
            <a:ext cx="3086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879</Words>
  <Application>Microsoft Office PowerPoint</Application>
  <PresentationFormat>On-screen Show (4:3)</PresentationFormat>
  <Paragraphs>178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svbit</cp:lastModifiedBy>
  <cp:revision>4</cp:revision>
  <dcterms:created xsi:type="dcterms:W3CDTF">2006-08-16T00:00:00Z</dcterms:created>
  <dcterms:modified xsi:type="dcterms:W3CDTF">2013-12-20T21:42:42Z</dcterms:modified>
</cp:coreProperties>
</file>